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58" r:id="rId3"/>
    <p:sldId id="260" r:id="rId4"/>
    <p:sldId id="259" r:id="rId5"/>
    <p:sldId id="261" r:id="rId6"/>
    <p:sldId id="262" r:id="rId7"/>
    <p:sldId id="263" r:id="rId8"/>
    <p:sldId id="267" r:id="rId9"/>
    <p:sldId id="268" r:id="rId10"/>
    <p:sldId id="269" r:id="rId11"/>
    <p:sldId id="270" r:id="rId12"/>
    <p:sldId id="264" r:id="rId13"/>
    <p:sldId id="265" r:id="rId14"/>
    <p:sldId id="266" r:id="rId15"/>
    <p:sldId id="316" r:id="rId16"/>
    <p:sldId id="326" r:id="rId17"/>
    <p:sldId id="315" r:id="rId18"/>
    <p:sldId id="317" r:id="rId19"/>
    <p:sldId id="305" r:id="rId20"/>
    <p:sldId id="300" r:id="rId21"/>
    <p:sldId id="301" r:id="rId22"/>
    <p:sldId id="302" r:id="rId23"/>
    <p:sldId id="304" r:id="rId24"/>
    <p:sldId id="303" r:id="rId25"/>
    <p:sldId id="297" r:id="rId26"/>
    <p:sldId id="319" r:id="rId27"/>
    <p:sldId id="271" r:id="rId28"/>
    <p:sldId id="310" r:id="rId29"/>
    <p:sldId id="272" r:id="rId30"/>
    <p:sldId id="273" r:id="rId31"/>
    <p:sldId id="274" r:id="rId32"/>
    <p:sldId id="275" r:id="rId33"/>
    <p:sldId id="306" r:id="rId34"/>
    <p:sldId id="276" r:id="rId35"/>
    <p:sldId id="277" r:id="rId36"/>
    <p:sldId id="278" r:id="rId37"/>
    <p:sldId id="296" r:id="rId38"/>
    <p:sldId id="294" r:id="rId39"/>
    <p:sldId id="311" r:id="rId40"/>
    <p:sldId id="312" r:id="rId41"/>
    <p:sldId id="322" r:id="rId42"/>
    <p:sldId id="323" r:id="rId43"/>
    <p:sldId id="324" r:id="rId44"/>
    <p:sldId id="325" r:id="rId45"/>
    <p:sldId id="279" r:id="rId46"/>
    <p:sldId id="280" r:id="rId47"/>
    <p:sldId id="313" r:id="rId48"/>
    <p:sldId id="314" r:id="rId49"/>
    <p:sldId id="281" r:id="rId50"/>
    <p:sldId id="282" r:id="rId51"/>
    <p:sldId id="283" r:id="rId52"/>
    <p:sldId id="284" r:id="rId53"/>
    <p:sldId id="285" r:id="rId54"/>
    <p:sldId id="286" r:id="rId55"/>
    <p:sldId id="287" r:id="rId56"/>
    <p:sldId id="288" r:id="rId57"/>
    <p:sldId id="289" r:id="rId58"/>
    <p:sldId id="290" r:id="rId59"/>
    <p:sldId id="291" r:id="rId60"/>
    <p:sldId id="292" r:id="rId61"/>
    <p:sldId id="328" r:id="rId62"/>
    <p:sldId id="333" r:id="rId63"/>
    <p:sldId id="334" r:id="rId64"/>
    <p:sldId id="329" r:id="rId65"/>
    <p:sldId id="330" r:id="rId66"/>
    <p:sldId id="331" r:id="rId67"/>
    <p:sldId id="332" r:id="rId6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8" d="100"/>
          <a:sy n="58" d="100"/>
        </p:scale>
        <p:origin x="1448" y="4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F5995B0-B1A4-47FA-99FF-6010CA3DD1A9}" type="doc">
      <dgm:prSet loTypeId="urn:microsoft.com/office/officeart/2005/8/layout/equation2" loCatId="relationship" qsTypeId="urn:microsoft.com/office/officeart/2005/8/quickstyle/simple1" qsCatId="simple" csTypeId="urn:microsoft.com/office/officeart/2005/8/colors/accent0_3" csCatId="mainScheme" phldr="1"/>
      <dgm:spPr/>
    </dgm:pt>
    <dgm:pt modelId="{2ACB71FB-B2EA-43A5-A2A2-E873C7B1D84F}">
      <dgm:prSet phldrT="[Text]" custT="1"/>
      <dgm:spPr/>
      <dgm:t>
        <a:bodyPr/>
        <a:lstStyle/>
        <a:p>
          <a:r>
            <a:rPr lang="en-US" sz="1800" b="1" dirty="0"/>
            <a:t>It is restoration of ability to function.</a:t>
          </a:r>
        </a:p>
      </dgm:t>
    </dgm:pt>
    <dgm:pt modelId="{EECCB605-7FE9-4E51-A8FC-0728DE4C282C}" type="parTrans" cxnId="{3A13D584-F8CC-4F29-A1F8-4CCA4C5B607A}">
      <dgm:prSet/>
      <dgm:spPr/>
      <dgm:t>
        <a:bodyPr/>
        <a:lstStyle/>
        <a:p>
          <a:endParaRPr lang="en-US"/>
        </a:p>
      </dgm:t>
    </dgm:pt>
    <dgm:pt modelId="{2705D6A1-86D3-4D52-BE11-6BBCA99D3512}" type="sibTrans" cxnId="{3A13D584-F8CC-4F29-A1F8-4CCA4C5B607A}">
      <dgm:prSet/>
      <dgm:spPr/>
      <dgm:t>
        <a:bodyPr/>
        <a:lstStyle/>
        <a:p>
          <a:endParaRPr lang="en-US"/>
        </a:p>
      </dgm:t>
    </dgm:pt>
    <dgm:pt modelId="{D3256100-EA9B-4777-8416-783911D17750}">
      <dgm:prSet phldrT="[Text]" custT="1"/>
      <dgm:spPr/>
      <dgm:t>
        <a:bodyPr/>
        <a:lstStyle/>
        <a:p>
          <a:r>
            <a:rPr lang="en-US" sz="1600" b="1" dirty="0"/>
            <a:t>It is to support the</a:t>
          </a:r>
        </a:p>
        <a:p>
          <a:r>
            <a:rPr lang="en-US" sz="1600" b="1" dirty="0"/>
            <a:t>patient with an injury or</a:t>
          </a:r>
        </a:p>
        <a:p>
          <a:r>
            <a:rPr lang="en-US" sz="1600" b="1" dirty="0"/>
            <a:t>disability illness to achieve maximum function and</a:t>
          </a:r>
        </a:p>
        <a:p>
          <a:r>
            <a:rPr lang="en-US" sz="1600" b="1" dirty="0"/>
            <a:t>independence</a:t>
          </a:r>
        </a:p>
      </dgm:t>
    </dgm:pt>
    <dgm:pt modelId="{9F69856A-D04E-49DF-900F-EB07F87AA997}" type="parTrans" cxnId="{F422972D-0A50-4CE5-95F0-746A273AE89F}">
      <dgm:prSet/>
      <dgm:spPr/>
      <dgm:t>
        <a:bodyPr/>
        <a:lstStyle/>
        <a:p>
          <a:endParaRPr lang="en-US"/>
        </a:p>
      </dgm:t>
    </dgm:pt>
    <dgm:pt modelId="{1A6474A4-3FDB-4A19-BF97-93EA82261E6D}" type="sibTrans" cxnId="{F422972D-0A50-4CE5-95F0-746A273AE89F}">
      <dgm:prSet/>
      <dgm:spPr/>
      <dgm:t>
        <a:bodyPr/>
        <a:lstStyle/>
        <a:p>
          <a:endParaRPr lang="en-US"/>
        </a:p>
      </dgm:t>
    </dgm:pt>
    <dgm:pt modelId="{ADF0B3EB-CF5F-4F4A-B3E3-A470D8D46784}">
      <dgm:prSet phldrT="[Text]"/>
      <dgm:spPr/>
      <dgm:t>
        <a:bodyPr/>
        <a:lstStyle/>
        <a:p>
          <a:r>
            <a:rPr lang="en-US" dirty="0"/>
            <a:t>Rehab</a:t>
          </a:r>
        </a:p>
      </dgm:t>
    </dgm:pt>
    <dgm:pt modelId="{52503A7C-931A-4383-89B3-4099690EE230}" type="parTrans" cxnId="{4689EA1D-5EF2-42A6-B411-1AA61AACDA77}">
      <dgm:prSet/>
      <dgm:spPr/>
      <dgm:t>
        <a:bodyPr/>
        <a:lstStyle/>
        <a:p>
          <a:endParaRPr lang="en-US"/>
        </a:p>
      </dgm:t>
    </dgm:pt>
    <dgm:pt modelId="{77045421-E69F-498A-B9A7-118AF27DB2DE}" type="sibTrans" cxnId="{4689EA1D-5EF2-42A6-B411-1AA61AACDA77}">
      <dgm:prSet/>
      <dgm:spPr/>
      <dgm:t>
        <a:bodyPr/>
        <a:lstStyle/>
        <a:p>
          <a:endParaRPr lang="en-US"/>
        </a:p>
      </dgm:t>
    </dgm:pt>
    <dgm:pt modelId="{1635119C-293B-4BF5-B049-6A18A735BC07}" type="pres">
      <dgm:prSet presAssocID="{5F5995B0-B1A4-47FA-99FF-6010CA3DD1A9}" presName="Name0" presStyleCnt="0">
        <dgm:presLayoutVars>
          <dgm:dir/>
          <dgm:resizeHandles val="exact"/>
        </dgm:presLayoutVars>
      </dgm:prSet>
      <dgm:spPr/>
    </dgm:pt>
    <dgm:pt modelId="{40063892-C226-41EF-B72D-A0FB4DF4EA20}" type="pres">
      <dgm:prSet presAssocID="{5F5995B0-B1A4-47FA-99FF-6010CA3DD1A9}" presName="vNodes" presStyleCnt="0"/>
      <dgm:spPr/>
    </dgm:pt>
    <dgm:pt modelId="{327064D2-1F13-4BEA-A3B1-CE85CBDF1921}" type="pres">
      <dgm:prSet presAssocID="{2ACB71FB-B2EA-43A5-A2A2-E873C7B1D84F}" presName="node" presStyleLbl="node1" presStyleIdx="0" presStyleCnt="3" custScaleX="196891">
        <dgm:presLayoutVars>
          <dgm:bulletEnabled val="1"/>
        </dgm:presLayoutVars>
      </dgm:prSet>
      <dgm:spPr/>
    </dgm:pt>
    <dgm:pt modelId="{B3250E4B-6F3D-4F90-AFF5-5E636BB002DE}" type="pres">
      <dgm:prSet presAssocID="{2705D6A1-86D3-4D52-BE11-6BBCA99D3512}" presName="spacerT" presStyleCnt="0"/>
      <dgm:spPr/>
    </dgm:pt>
    <dgm:pt modelId="{08258525-284A-4651-9665-C976F7911617}" type="pres">
      <dgm:prSet presAssocID="{2705D6A1-86D3-4D52-BE11-6BBCA99D3512}" presName="sibTrans" presStyleLbl="sibTrans2D1" presStyleIdx="0" presStyleCnt="2"/>
      <dgm:spPr/>
    </dgm:pt>
    <dgm:pt modelId="{5B432F74-B998-4E3B-8AFF-1EBCBB80FE7A}" type="pres">
      <dgm:prSet presAssocID="{2705D6A1-86D3-4D52-BE11-6BBCA99D3512}" presName="spacerB" presStyleCnt="0"/>
      <dgm:spPr/>
    </dgm:pt>
    <dgm:pt modelId="{2C7FC069-1F1E-47E2-B9D1-C991F45F8BAF}" type="pres">
      <dgm:prSet presAssocID="{D3256100-EA9B-4777-8416-783911D17750}" presName="node" presStyleLbl="node1" presStyleIdx="1" presStyleCnt="3" custScaleX="328976" custScaleY="154246">
        <dgm:presLayoutVars>
          <dgm:bulletEnabled val="1"/>
        </dgm:presLayoutVars>
      </dgm:prSet>
      <dgm:spPr/>
    </dgm:pt>
    <dgm:pt modelId="{F9D01C2C-9C29-4999-BC34-D9E60B87DD9D}" type="pres">
      <dgm:prSet presAssocID="{5F5995B0-B1A4-47FA-99FF-6010CA3DD1A9}" presName="sibTransLast" presStyleLbl="sibTrans2D1" presStyleIdx="1" presStyleCnt="2"/>
      <dgm:spPr/>
    </dgm:pt>
    <dgm:pt modelId="{B4C528BC-38D5-4DE3-BFFD-C7DD82E7972D}" type="pres">
      <dgm:prSet presAssocID="{5F5995B0-B1A4-47FA-99FF-6010CA3DD1A9}" presName="connectorText" presStyleLbl="sibTrans2D1" presStyleIdx="1" presStyleCnt="2"/>
      <dgm:spPr/>
    </dgm:pt>
    <dgm:pt modelId="{F096B4B6-5025-4FC3-AEC8-11C2005BED63}" type="pres">
      <dgm:prSet presAssocID="{5F5995B0-B1A4-47FA-99FF-6010CA3DD1A9}" presName="lastNode" presStyleLbl="node1" presStyleIdx="2" presStyleCnt="3">
        <dgm:presLayoutVars>
          <dgm:bulletEnabled val="1"/>
        </dgm:presLayoutVars>
      </dgm:prSet>
      <dgm:spPr/>
    </dgm:pt>
  </dgm:ptLst>
  <dgm:cxnLst>
    <dgm:cxn modelId="{97BA3F12-D428-46AF-9D31-F4757386B2ED}" type="presOf" srcId="{1A6474A4-3FDB-4A19-BF97-93EA82261E6D}" destId="{F9D01C2C-9C29-4999-BC34-D9E60B87DD9D}" srcOrd="0" destOrd="0" presId="urn:microsoft.com/office/officeart/2005/8/layout/equation2"/>
    <dgm:cxn modelId="{56038E18-FF85-41EF-A39E-1F909D428B3B}" type="presOf" srcId="{1A6474A4-3FDB-4A19-BF97-93EA82261E6D}" destId="{B4C528BC-38D5-4DE3-BFFD-C7DD82E7972D}" srcOrd="1" destOrd="0" presId="urn:microsoft.com/office/officeart/2005/8/layout/equation2"/>
    <dgm:cxn modelId="{4689EA1D-5EF2-42A6-B411-1AA61AACDA77}" srcId="{5F5995B0-B1A4-47FA-99FF-6010CA3DD1A9}" destId="{ADF0B3EB-CF5F-4F4A-B3E3-A470D8D46784}" srcOrd="2" destOrd="0" parTransId="{52503A7C-931A-4383-89B3-4099690EE230}" sibTransId="{77045421-E69F-498A-B9A7-118AF27DB2DE}"/>
    <dgm:cxn modelId="{E5A3AF27-DACB-4541-9B63-604557748041}" type="presOf" srcId="{5F5995B0-B1A4-47FA-99FF-6010CA3DD1A9}" destId="{1635119C-293B-4BF5-B049-6A18A735BC07}" srcOrd="0" destOrd="0" presId="urn:microsoft.com/office/officeart/2005/8/layout/equation2"/>
    <dgm:cxn modelId="{F422972D-0A50-4CE5-95F0-746A273AE89F}" srcId="{5F5995B0-B1A4-47FA-99FF-6010CA3DD1A9}" destId="{D3256100-EA9B-4777-8416-783911D17750}" srcOrd="1" destOrd="0" parTransId="{9F69856A-D04E-49DF-900F-EB07F87AA997}" sibTransId="{1A6474A4-3FDB-4A19-BF97-93EA82261E6D}"/>
    <dgm:cxn modelId="{9FE8F544-64FE-426F-A54A-91C0DA3144E4}" type="presOf" srcId="{2705D6A1-86D3-4D52-BE11-6BBCA99D3512}" destId="{08258525-284A-4651-9665-C976F7911617}" srcOrd="0" destOrd="0" presId="urn:microsoft.com/office/officeart/2005/8/layout/equation2"/>
    <dgm:cxn modelId="{3A13D584-F8CC-4F29-A1F8-4CCA4C5B607A}" srcId="{5F5995B0-B1A4-47FA-99FF-6010CA3DD1A9}" destId="{2ACB71FB-B2EA-43A5-A2A2-E873C7B1D84F}" srcOrd="0" destOrd="0" parTransId="{EECCB605-7FE9-4E51-A8FC-0728DE4C282C}" sibTransId="{2705D6A1-86D3-4D52-BE11-6BBCA99D3512}"/>
    <dgm:cxn modelId="{1256BBB1-A3AD-45B7-BD09-1085F2D05A7D}" type="presOf" srcId="{D3256100-EA9B-4777-8416-783911D17750}" destId="{2C7FC069-1F1E-47E2-B9D1-C991F45F8BAF}" srcOrd="0" destOrd="0" presId="urn:microsoft.com/office/officeart/2005/8/layout/equation2"/>
    <dgm:cxn modelId="{AEBA2BB9-44D7-4C1D-96EF-65B5B4ED159A}" type="presOf" srcId="{2ACB71FB-B2EA-43A5-A2A2-E873C7B1D84F}" destId="{327064D2-1F13-4BEA-A3B1-CE85CBDF1921}" srcOrd="0" destOrd="0" presId="urn:microsoft.com/office/officeart/2005/8/layout/equation2"/>
    <dgm:cxn modelId="{179784BD-248C-4F71-B47B-05A6BCFB515C}" type="presOf" srcId="{ADF0B3EB-CF5F-4F4A-B3E3-A470D8D46784}" destId="{F096B4B6-5025-4FC3-AEC8-11C2005BED63}" srcOrd="0" destOrd="0" presId="urn:microsoft.com/office/officeart/2005/8/layout/equation2"/>
    <dgm:cxn modelId="{0BDB3A58-8E26-490A-9541-A7A438AB05BA}" type="presParOf" srcId="{1635119C-293B-4BF5-B049-6A18A735BC07}" destId="{40063892-C226-41EF-B72D-A0FB4DF4EA20}" srcOrd="0" destOrd="0" presId="urn:microsoft.com/office/officeart/2005/8/layout/equation2"/>
    <dgm:cxn modelId="{07F914D5-CB8A-4073-9119-1970CA3B6ECA}" type="presParOf" srcId="{40063892-C226-41EF-B72D-A0FB4DF4EA20}" destId="{327064D2-1F13-4BEA-A3B1-CE85CBDF1921}" srcOrd="0" destOrd="0" presId="urn:microsoft.com/office/officeart/2005/8/layout/equation2"/>
    <dgm:cxn modelId="{B499AF1D-6026-48F3-9151-2196C584E94F}" type="presParOf" srcId="{40063892-C226-41EF-B72D-A0FB4DF4EA20}" destId="{B3250E4B-6F3D-4F90-AFF5-5E636BB002DE}" srcOrd="1" destOrd="0" presId="urn:microsoft.com/office/officeart/2005/8/layout/equation2"/>
    <dgm:cxn modelId="{E85F2780-BA4A-4F83-A0B9-697A6C53F915}" type="presParOf" srcId="{40063892-C226-41EF-B72D-A0FB4DF4EA20}" destId="{08258525-284A-4651-9665-C976F7911617}" srcOrd="2" destOrd="0" presId="urn:microsoft.com/office/officeart/2005/8/layout/equation2"/>
    <dgm:cxn modelId="{26667286-F17A-482D-9DFF-37C0AEFA2CDE}" type="presParOf" srcId="{40063892-C226-41EF-B72D-A0FB4DF4EA20}" destId="{5B432F74-B998-4E3B-8AFF-1EBCBB80FE7A}" srcOrd="3" destOrd="0" presId="urn:microsoft.com/office/officeart/2005/8/layout/equation2"/>
    <dgm:cxn modelId="{0E4B24CC-1291-4F85-B5F0-5D29A70C90BE}" type="presParOf" srcId="{40063892-C226-41EF-B72D-A0FB4DF4EA20}" destId="{2C7FC069-1F1E-47E2-B9D1-C991F45F8BAF}" srcOrd="4" destOrd="0" presId="urn:microsoft.com/office/officeart/2005/8/layout/equation2"/>
    <dgm:cxn modelId="{2591E253-97F2-47BE-BB4A-1694B5E51E4F}" type="presParOf" srcId="{1635119C-293B-4BF5-B049-6A18A735BC07}" destId="{F9D01C2C-9C29-4999-BC34-D9E60B87DD9D}" srcOrd="1" destOrd="0" presId="urn:microsoft.com/office/officeart/2005/8/layout/equation2"/>
    <dgm:cxn modelId="{1C73CB76-ED15-40DB-A070-D0A85A81DAFC}" type="presParOf" srcId="{F9D01C2C-9C29-4999-BC34-D9E60B87DD9D}" destId="{B4C528BC-38D5-4DE3-BFFD-C7DD82E7972D}" srcOrd="0" destOrd="0" presId="urn:microsoft.com/office/officeart/2005/8/layout/equation2"/>
    <dgm:cxn modelId="{B288D31A-107E-4D54-A1D0-62F05B83A16F}" type="presParOf" srcId="{1635119C-293B-4BF5-B049-6A18A735BC07}" destId="{F096B4B6-5025-4FC3-AEC8-11C2005BED63}" srcOrd="2" destOrd="0" presId="urn:microsoft.com/office/officeart/2005/8/layout/equati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0E9325E-DD91-434F-913A-61486777BAD4}" type="doc">
      <dgm:prSet loTypeId="urn:microsoft.com/office/officeart/2005/8/layout/process2" loCatId="process" qsTypeId="urn:microsoft.com/office/officeart/2005/8/quickstyle/simple1" qsCatId="simple" csTypeId="urn:microsoft.com/office/officeart/2005/8/colors/colorful2" csCatId="colorful" phldr="1"/>
      <dgm:spPr/>
    </dgm:pt>
    <dgm:pt modelId="{2A2C2AEF-C9EB-4410-B11C-9D6845091485}">
      <dgm:prSet phldrT="[Text]"/>
      <dgm:spPr/>
      <dgm:t>
        <a:bodyPr/>
        <a:lstStyle/>
        <a:p>
          <a:r>
            <a:rPr lang="en-US" dirty="0"/>
            <a:t>Five  Composite Rehabilitation </a:t>
          </a:r>
          <a:r>
            <a:rPr lang="en-US" dirty="0" err="1"/>
            <a:t>Centres</a:t>
          </a:r>
          <a:endParaRPr lang="en-US" dirty="0"/>
        </a:p>
      </dgm:t>
    </dgm:pt>
    <dgm:pt modelId="{CFBA309A-67D0-40E0-823B-C6CE7F88B965}" type="parTrans" cxnId="{8B93E316-936E-463A-B501-3203CE6D070A}">
      <dgm:prSet/>
      <dgm:spPr/>
      <dgm:t>
        <a:bodyPr/>
        <a:lstStyle/>
        <a:p>
          <a:endParaRPr lang="en-US"/>
        </a:p>
      </dgm:t>
    </dgm:pt>
    <dgm:pt modelId="{A2CE6FB0-FE99-4588-AB0A-ABEC643DBBB3}" type="sibTrans" cxnId="{8B93E316-936E-463A-B501-3203CE6D070A}">
      <dgm:prSet/>
      <dgm:spPr/>
      <dgm:t>
        <a:bodyPr/>
        <a:lstStyle/>
        <a:p>
          <a:endParaRPr lang="en-US"/>
        </a:p>
      </dgm:t>
    </dgm:pt>
    <dgm:pt modelId="{AE174C65-4D91-420A-8455-F8607BDE0D5B}">
      <dgm:prSet phldrT="[Text]"/>
      <dgm:spPr/>
      <dgm:t>
        <a:bodyPr/>
        <a:lstStyle/>
        <a:p>
          <a:r>
            <a:rPr lang="en-US" dirty="0"/>
            <a:t>Four Regional Rehabilitation </a:t>
          </a:r>
          <a:r>
            <a:rPr lang="en-US" dirty="0" err="1"/>
            <a:t>Centres</a:t>
          </a:r>
          <a:endParaRPr lang="en-US" dirty="0"/>
        </a:p>
      </dgm:t>
    </dgm:pt>
    <dgm:pt modelId="{96D0E1C7-007E-4435-8FF2-4B5B45C79976}" type="parTrans" cxnId="{4B4A287C-AC20-432F-8635-B575FF7E063B}">
      <dgm:prSet/>
      <dgm:spPr/>
      <dgm:t>
        <a:bodyPr/>
        <a:lstStyle/>
        <a:p>
          <a:endParaRPr lang="en-US"/>
        </a:p>
      </dgm:t>
    </dgm:pt>
    <dgm:pt modelId="{D8C02D6D-1BD9-4F78-8540-4DDEB6C45DE1}" type="sibTrans" cxnId="{4B4A287C-AC20-432F-8635-B575FF7E063B}">
      <dgm:prSet/>
      <dgm:spPr/>
      <dgm:t>
        <a:bodyPr/>
        <a:lstStyle/>
        <a:p>
          <a:endParaRPr lang="en-US"/>
        </a:p>
      </dgm:t>
    </dgm:pt>
    <dgm:pt modelId="{E05B0227-6983-4458-8A3D-934D1BC9A4BD}">
      <dgm:prSet phldrT="[Text]"/>
      <dgm:spPr/>
      <dgm:t>
        <a:bodyPr/>
        <a:lstStyle/>
        <a:p>
          <a:r>
            <a:rPr lang="en-US" dirty="0"/>
            <a:t>120 District</a:t>
          </a:r>
        </a:p>
        <a:p>
          <a:r>
            <a:rPr lang="en-US" dirty="0"/>
            <a:t>Disability Rehabilitation </a:t>
          </a:r>
          <a:r>
            <a:rPr lang="en-US" dirty="0" err="1"/>
            <a:t>Centres</a:t>
          </a:r>
          <a:r>
            <a:rPr lang="en-US" dirty="0"/>
            <a:t> (DDRCs)</a:t>
          </a:r>
        </a:p>
      </dgm:t>
    </dgm:pt>
    <dgm:pt modelId="{3B7131F9-3E13-4258-AE7C-AEF33CB3782F}" type="parTrans" cxnId="{004F3A3C-2E0A-4C05-B1EF-F2A412B63CCE}">
      <dgm:prSet/>
      <dgm:spPr/>
      <dgm:t>
        <a:bodyPr/>
        <a:lstStyle/>
        <a:p>
          <a:endParaRPr lang="en-US"/>
        </a:p>
      </dgm:t>
    </dgm:pt>
    <dgm:pt modelId="{1C0F9D92-A321-4CCB-9E48-19858986F6EE}" type="sibTrans" cxnId="{004F3A3C-2E0A-4C05-B1EF-F2A412B63CCE}">
      <dgm:prSet/>
      <dgm:spPr/>
      <dgm:t>
        <a:bodyPr/>
        <a:lstStyle/>
        <a:p>
          <a:endParaRPr lang="en-US"/>
        </a:p>
      </dgm:t>
    </dgm:pt>
    <dgm:pt modelId="{51F69E2A-ACA2-4D43-8A66-20DD861CCD3A}" type="pres">
      <dgm:prSet presAssocID="{70E9325E-DD91-434F-913A-61486777BAD4}" presName="linearFlow" presStyleCnt="0">
        <dgm:presLayoutVars>
          <dgm:resizeHandles val="exact"/>
        </dgm:presLayoutVars>
      </dgm:prSet>
      <dgm:spPr/>
    </dgm:pt>
    <dgm:pt modelId="{B93FB240-1D81-4BD6-A729-321586515A05}" type="pres">
      <dgm:prSet presAssocID="{2A2C2AEF-C9EB-4410-B11C-9D6845091485}" presName="node" presStyleLbl="node1" presStyleIdx="0" presStyleCnt="3">
        <dgm:presLayoutVars>
          <dgm:bulletEnabled val="1"/>
        </dgm:presLayoutVars>
      </dgm:prSet>
      <dgm:spPr/>
    </dgm:pt>
    <dgm:pt modelId="{50572B0F-823A-4CC8-956A-75113A7C0702}" type="pres">
      <dgm:prSet presAssocID="{A2CE6FB0-FE99-4588-AB0A-ABEC643DBBB3}" presName="sibTrans" presStyleLbl="sibTrans2D1" presStyleIdx="0" presStyleCnt="2"/>
      <dgm:spPr/>
    </dgm:pt>
    <dgm:pt modelId="{0ABAF858-EA5C-4BD5-8A5D-E2EAAA6AC002}" type="pres">
      <dgm:prSet presAssocID="{A2CE6FB0-FE99-4588-AB0A-ABEC643DBBB3}" presName="connectorText" presStyleLbl="sibTrans2D1" presStyleIdx="0" presStyleCnt="2"/>
      <dgm:spPr/>
    </dgm:pt>
    <dgm:pt modelId="{4DBA1559-BA01-442A-84E4-FC0F29AFDA36}" type="pres">
      <dgm:prSet presAssocID="{AE174C65-4D91-420A-8455-F8607BDE0D5B}" presName="node" presStyleLbl="node1" presStyleIdx="1" presStyleCnt="3">
        <dgm:presLayoutVars>
          <dgm:bulletEnabled val="1"/>
        </dgm:presLayoutVars>
      </dgm:prSet>
      <dgm:spPr/>
    </dgm:pt>
    <dgm:pt modelId="{8B25F6B9-6D18-40C0-AFA1-A381DC3650FF}" type="pres">
      <dgm:prSet presAssocID="{D8C02D6D-1BD9-4F78-8540-4DDEB6C45DE1}" presName="sibTrans" presStyleLbl="sibTrans2D1" presStyleIdx="1" presStyleCnt="2"/>
      <dgm:spPr/>
    </dgm:pt>
    <dgm:pt modelId="{DA74EB9E-7B58-48D7-9E99-D6C4E983A447}" type="pres">
      <dgm:prSet presAssocID="{D8C02D6D-1BD9-4F78-8540-4DDEB6C45DE1}" presName="connectorText" presStyleLbl="sibTrans2D1" presStyleIdx="1" presStyleCnt="2"/>
      <dgm:spPr/>
    </dgm:pt>
    <dgm:pt modelId="{0D5491A7-D871-48A3-8211-BEA990A64591}" type="pres">
      <dgm:prSet presAssocID="{E05B0227-6983-4458-8A3D-934D1BC9A4BD}" presName="node" presStyleLbl="node1" presStyleIdx="2" presStyleCnt="3">
        <dgm:presLayoutVars>
          <dgm:bulletEnabled val="1"/>
        </dgm:presLayoutVars>
      </dgm:prSet>
      <dgm:spPr/>
    </dgm:pt>
  </dgm:ptLst>
  <dgm:cxnLst>
    <dgm:cxn modelId="{EADB9902-65AB-467D-BF34-EE912243D6D9}" type="presOf" srcId="{D8C02D6D-1BD9-4F78-8540-4DDEB6C45DE1}" destId="{8B25F6B9-6D18-40C0-AFA1-A381DC3650FF}" srcOrd="0" destOrd="0" presId="urn:microsoft.com/office/officeart/2005/8/layout/process2"/>
    <dgm:cxn modelId="{8B93E316-936E-463A-B501-3203CE6D070A}" srcId="{70E9325E-DD91-434F-913A-61486777BAD4}" destId="{2A2C2AEF-C9EB-4410-B11C-9D6845091485}" srcOrd="0" destOrd="0" parTransId="{CFBA309A-67D0-40E0-823B-C6CE7F88B965}" sibTransId="{A2CE6FB0-FE99-4588-AB0A-ABEC643DBBB3}"/>
    <dgm:cxn modelId="{FA80ED38-8159-4575-BA8C-BBC200F425C3}" type="presOf" srcId="{70E9325E-DD91-434F-913A-61486777BAD4}" destId="{51F69E2A-ACA2-4D43-8A66-20DD861CCD3A}" srcOrd="0" destOrd="0" presId="urn:microsoft.com/office/officeart/2005/8/layout/process2"/>
    <dgm:cxn modelId="{004F3A3C-2E0A-4C05-B1EF-F2A412B63CCE}" srcId="{70E9325E-DD91-434F-913A-61486777BAD4}" destId="{E05B0227-6983-4458-8A3D-934D1BC9A4BD}" srcOrd="2" destOrd="0" parTransId="{3B7131F9-3E13-4258-AE7C-AEF33CB3782F}" sibTransId="{1C0F9D92-A321-4CCB-9E48-19858986F6EE}"/>
    <dgm:cxn modelId="{2F8A493C-43E0-48A4-B6E3-943717BBBB98}" type="presOf" srcId="{2A2C2AEF-C9EB-4410-B11C-9D6845091485}" destId="{B93FB240-1D81-4BD6-A729-321586515A05}" srcOrd="0" destOrd="0" presId="urn:microsoft.com/office/officeart/2005/8/layout/process2"/>
    <dgm:cxn modelId="{89D9D73C-42A9-49AA-8142-B706CE57184E}" type="presOf" srcId="{A2CE6FB0-FE99-4588-AB0A-ABEC643DBBB3}" destId="{0ABAF858-EA5C-4BD5-8A5D-E2EAAA6AC002}" srcOrd="1" destOrd="0" presId="urn:microsoft.com/office/officeart/2005/8/layout/process2"/>
    <dgm:cxn modelId="{F856D24C-1CA3-4CFE-9D8F-1AE865421763}" type="presOf" srcId="{AE174C65-4D91-420A-8455-F8607BDE0D5B}" destId="{4DBA1559-BA01-442A-84E4-FC0F29AFDA36}" srcOrd="0" destOrd="0" presId="urn:microsoft.com/office/officeart/2005/8/layout/process2"/>
    <dgm:cxn modelId="{4B4A287C-AC20-432F-8635-B575FF7E063B}" srcId="{70E9325E-DD91-434F-913A-61486777BAD4}" destId="{AE174C65-4D91-420A-8455-F8607BDE0D5B}" srcOrd="1" destOrd="0" parTransId="{96D0E1C7-007E-4435-8FF2-4B5B45C79976}" sibTransId="{D8C02D6D-1BD9-4F78-8540-4DDEB6C45DE1}"/>
    <dgm:cxn modelId="{39FD6FCE-7C45-4558-A447-429833C9FA9D}" type="presOf" srcId="{E05B0227-6983-4458-8A3D-934D1BC9A4BD}" destId="{0D5491A7-D871-48A3-8211-BEA990A64591}" srcOrd="0" destOrd="0" presId="urn:microsoft.com/office/officeart/2005/8/layout/process2"/>
    <dgm:cxn modelId="{9EDC5FD1-8BAD-48EC-A5DA-CD57B9D27EC9}" type="presOf" srcId="{A2CE6FB0-FE99-4588-AB0A-ABEC643DBBB3}" destId="{50572B0F-823A-4CC8-956A-75113A7C0702}" srcOrd="0" destOrd="0" presId="urn:microsoft.com/office/officeart/2005/8/layout/process2"/>
    <dgm:cxn modelId="{75052AF0-D6EB-4BE4-B03A-99BFE4142C82}" type="presOf" srcId="{D8C02D6D-1BD9-4F78-8540-4DDEB6C45DE1}" destId="{DA74EB9E-7B58-48D7-9E99-D6C4E983A447}" srcOrd="1" destOrd="0" presId="urn:microsoft.com/office/officeart/2005/8/layout/process2"/>
    <dgm:cxn modelId="{F67E0C3A-A4A0-49A6-B6C5-2D211CF01CAF}" type="presParOf" srcId="{51F69E2A-ACA2-4D43-8A66-20DD861CCD3A}" destId="{B93FB240-1D81-4BD6-A729-321586515A05}" srcOrd="0" destOrd="0" presId="urn:microsoft.com/office/officeart/2005/8/layout/process2"/>
    <dgm:cxn modelId="{65EB3F70-FD60-4027-82AA-E9D55E0E90E3}" type="presParOf" srcId="{51F69E2A-ACA2-4D43-8A66-20DD861CCD3A}" destId="{50572B0F-823A-4CC8-956A-75113A7C0702}" srcOrd="1" destOrd="0" presId="urn:microsoft.com/office/officeart/2005/8/layout/process2"/>
    <dgm:cxn modelId="{7C59480A-1FBF-4CF4-A5CE-683E5C536242}" type="presParOf" srcId="{50572B0F-823A-4CC8-956A-75113A7C0702}" destId="{0ABAF858-EA5C-4BD5-8A5D-E2EAAA6AC002}" srcOrd="0" destOrd="0" presId="urn:microsoft.com/office/officeart/2005/8/layout/process2"/>
    <dgm:cxn modelId="{A25B66BC-3232-4EF4-B591-67F4A8D40B01}" type="presParOf" srcId="{51F69E2A-ACA2-4D43-8A66-20DD861CCD3A}" destId="{4DBA1559-BA01-442A-84E4-FC0F29AFDA36}" srcOrd="2" destOrd="0" presId="urn:microsoft.com/office/officeart/2005/8/layout/process2"/>
    <dgm:cxn modelId="{BB6C7B04-172B-49F5-B4A9-CCA17F8B8B30}" type="presParOf" srcId="{51F69E2A-ACA2-4D43-8A66-20DD861CCD3A}" destId="{8B25F6B9-6D18-40C0-AFA1-A381DC3650FF}" srcOrd="3" destOrd="0" presId="urn:microsoft.com/office/officeart/2005/8/layout/process2"/>
    <dgm:cxn modelId="{D9836362-2E71-42EC-9200-7D3B1EB3B847}" type="presParOf" srcId="{8B25F6B9-6D18-40C0-AFA1-A381DC3650FF}" destId="{DA74EB9E-7B58-48D7-9E99-D6C4E983A447}" srcOrd="0" destOrd="0" presId="urn:microsoft.com/office/officeart/2005/8/layout/process2"/>
    <dgm:cxn modelId="{EAA5C0E4-ABDE-4EA1-8504-4C5B92CFCCDB}" type="presParOf" srcId="{51F69E2A-ACA2-4D43-8A66-20DD861CCD3A}" destId="{0D5491A7-D871-48A3-8211-BEA990A64591}" srcOrd="4"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4322C90-BDE4-4ABA-8E45-8E71111960D6}" type="doc">
      <dgm:prSet loTypeId="urn:microsoft.com/office/officeart/2005/8/layout/vList6" loCatId="list" qsTypeId="urn:microsoft.com/office/officeart/2005/8/quickstyle/simple1" qsCatId="simple" csTypeId="urn:microsoft.com/office/officeart/2005/8/colors/accent0_3" csCatId="mainScheme" phldr="1"/>
      <dgm:spPr/>
      <dgm:t>
        <a:bodyPr/>
        <a:lstStyle/>
        <a:p>
          <a:endParaRPr lang="en-US"/>
        </a:p>
      </dgm:t>
    </dgm:pt>
    <dgm:pt modelId="{9182EF7F-B372-48E9-AC8A-D26CE6E5E22E}">
      <dgm:prSet phldrT="[Text]"/>
      <dgm:spPr/>
      <dgm:t>
        <a:bodyPr/>
        <a:lstStyle/>
        <a:p>
          <a:r>
            <a:rPr lang="en-US" dirty="0"/>
            <a:t>CBR</a:t>
          </a:r>
        </a:p>
      </dgm:t>
    </dgm:pt>
    <dgm:pt modelId="{E6F17F16-2CD9-4B7D-987D-CA9B082C0F29}" type="parTrans" cxnId="{83688E6C-39BF-4C52-A467-8B50A7D89018}">
      <dgm:prSet/>
      <dgm:spPr/>
      <dgm:t>
        <a:bodyPr/>
        <a:lstStyle/>
        <a:p>
          <a:endParaRPr lang="en-US"/>
        </a:p>
      </dgm:t>
    </dgm:pt>
    <dgm:pt modelId="{04D0FEF6-9375-4E14-9F66-95DFAF03F385}" type="sibTrans" cxnId="{83688E6C-39BF-4C52-A467-8B50A7D89018}">
      <dgm:prSet/>
      <dgm:spPr/>
      <dgm:t>
        <a:bodyPr/>
        <a:lstStyle/>
        <a:p>
          <a:endParaRPr lang="en-US"/>
        </a:p>
      </dgm:t>
    </dgm:pt>
    <dgm:pt modelId="{F2DEC53F-2597-408F-8ABA-E8616F4562A9}">
      <dgm:prSet phldrT="[Text]"/>
      <dgm:spPr/>
      <dgm:t>
        <a:bodyPr/>
        <a:lstStyle/>
        <a:p>
          <a:r>
            <a:rPr lang="en-US" dirty="0"/>
            <a:t>Community Based Rehabilitation </a:t>
          </a:r>
        </a:p>
      </dgm:t>
    </dgm:pt>
    <dgm:pt modelId="{72FD4637-8349-450E-9E20-9303FA1731FF}" type="parTrans" cxnId="{64FE0E91-DF27-43CA-AF7C-286FD0BB1AAD}">
      <dgm:prSet/>
      <dgm:spPr/>
      <dgm:t>
        <a:bodyPr/>
        <a:lstStyle/>
        <a:p>
          <a:endParaRPr lang="en-US"/>
        </a:p>
      </dgm:t>
    </dgm:pt>
    <dgm:pt modelId="{53CC14DF-3421-4D8F-8F0D-362198CADAB0}" type="sibTrans" cxnId="{64FE0E91-DF27-43CA-AF7C-286FD0BB1AAD}">
      <dgm:prSet/>
      <dgm:spPr/>
      <dgm:t>
        <a:bodyPr/>
        <a:lstStyle/>
        <a:p>
          <a:endParaRPr lang="en-US"/>
        </a:p>
      </dgm:t>
    </dgm:pt>
    <dgm:pt modelId="{3F21F967-E102-497D-B826-99D273308CF7}">
      <dgm:prSet phldrT="[Text]"/>
      <dgm:spPr/>
      <dgm:t>
        <a:bodyPr/>
        <a:lstStyle/>
        <a:p>
          <a:r>
            <a:rPr lang="en-US" dirty="0"/>
            <a:t>IBR</a:t>
          </a:r>
        </a:p>
      </dgm:t>
    </dgm:pt>
    <dgm:pt modelId="{14769534-7FD3-4116-9854-ACB1BB12AF3A}" type="parTrans" cxnId="{FB9AB683-5D85-404F-88E6-9154DEDC2E43}">
      <dgm:prSet/>
      <dgm:spPr/>
      <dgm:t>
        <a:bodyPr/>
        <a:lstStyle/>
        <a:p>
          <a:endParaRPr lang="en-US"/>
        </a:p>
      </dgm:t>
    </dgm:pt>
    <dgm:pt modelId="{8B1F1703-18D5-4F84-9D45-DC9DC592FA49}" type="sibTrans" cxnId="{FB9AB683-5D85-404F-88E6-9154DEDC2E43}">
      <dgm:prSet/>
      <dgm:spPr/>
      <dgm:t>
        <a:bodyPr/>
        <a:lstStyle/>
        <a:p>
          <a:endParaRPr lang="en-US"/>
        </a:p>
      </dgm:t>
    </dgm:pt>
    <dgm:pt modelId="{242863B1-8B5B-42F6-A037-E6D6A0412257}">
      <dgm:prSet phldrT="[Text]"/>
      <dgm:spPr/>
      <dgm:t>
        <a:bodyPr/>
        <a:lstStyle/>
        <a:p>
          <a:r>
            <a:rPr lang="en-US" dirty="0"/>
            <a:t>Institution Based Rehabilitation</a:t>
          </a:r>
        </a:p>
      </dgm:t>
    </dgm:pt>
    <dgm:pt modelId="{4106660B-8827-4999-865D-B615B90AAAF4}" type="parTrans" cxnId="{F97A8EE9-3EE5-4057-950D-2F5A41A46FF4}">
      <dgm:prSet/>
      <dgm:spPr/>
      <dgm:t>
        <a:bodyPr/>
        <a:lstStyle/>
        <a:p>
          <a:endParaRPr lang="en-US"/>
        </a:p>
      </dgm:t>
    </dgm:pt>
    <dgm:pt modelId="{4A73E501-94E8-4BEC-9E45-6EDF84B57337}" type="sibTrans" cxnId="{F97A8EE9-3EE5-4057-950D-2F5A41A46FF4}">
      <dgm:prSet/>
      <dgm:spPr/>
      <dgm:t>
        <a:bodyPr/>
        <a:lstStyle/>
        <a:p>
          <a:endParaRPr lang="en-US"/>
        </a:p>
      </dgm:t>
    </dgm:pt>
    <dgm:pt modelId="{BD9BC739-54DA-4E01-9621-3A11452510E2}" type="pres">
      <dgm:prSet presAssocID="{44322C90-BDE4-4ABA-8E45-8E71111960D6}" presName="Name0" presStyleCnt="0">
        <dgm:presLayoutVars>
          <dgm:dir/>
          <dgm:animLvl val="lvl"/>
          <dgm:resizeHandles/>
        </dgm:presLayoutVars>
      </dgm:prSet>
      <dgm:spPr/>
    </dgm:pt>
    <dgm:pt modelId="{B3124277-ABAE-445C-B30A-88077807FC82}" type="pres">
      <dgm:prSet presAssocID="{9182EF7F-B372-48E9-AC8A-D26CE6E5E22E}" presName="linNode" presStyleCnt="0"/>
      <dgm:spPr/>
    </dgm:pt>
    <dgm:pt modelId="{78EAC059-E762-47DD-AEE9-13340F66359D}" type="pres">
      <dgm:prSet presAssocID="{9182EF7F-B372-48E9-AC8A-D26CE6E5E22E}" presName="parentShp" presStyleLbl="node1" presStyleIdx="0" presStyleCnt="2">
        <dgm:presLayoutVars>
          <dgm:bulletEnabled val="1"/>
        </dgm:presLayoutVars>
      </dgm:prSet>
      <dgm:spPr/>
    </dgm:pt>
    <dgm:pt modelId="{01CD5D84-910F-47A0-BC41-C80308113376}" type="pres">
      <dgm:prSet presAssocID="{9182EF7F-B372-48E9-AC8A-D26CE6E5E22E}" presName="childShp" presStyleLbl="bgAccFollowNode1" presStyleIdx="0" presStyleCnt="2">
        <dgm:presLayoutVars>
          <dgm:bulletEnabled val="1"/>
        </dgm:presLayoutVars>
      </dgm:prSet>
      <dgm:spPr/>
    </dgm:pt>
    <dgm:pt modelId="{39DA458F-7A7C-4272-B6E6-756B2532984D}" type="pres">
      <dgm:prSet presAssocID="{04D0FEF6-9375-4E14-9F66-95DFAF03F385}" presName="spacing" presStyleCnt="0"/>
      <dgm:spPr/>
    </dgm:pt>
    <dgm:pt modelId="{E342A68D-F71A-42CE-A6A9-F7AC0A1078F5}" type="pres">
      <dgm:prSet presAssocID="{3F21F967-E102-497D-B826-99D273308CF7}" presName="linNode" presStyleCnt="0"/>
      <dgm:spPr/>
    </dgm:pt>
    <dgm:pt modelId="{8B5E534D-0535-44C1-9E1B-6F07672F2450}" type="pres">
      <dgm:prSet presAssocID="{3F21F967-E102-497D-B826-99D273308CF7}" presName="parentShp" presStyleLbl="node1" presStyleIdx="1" presStyleCnt="2">
        <dgm:presLayoutVars>
          <dgm:bulletEnabled val="1"/>
        </dgm:presLayoutVars>
      </dgm:prSet>
      <dgm:spPr/>
    </dgm:pt>
    <dgm:pt modelId="{3E06029C-6ADB-4B62-9341-F7C9C5FE4449}" type="pres">
      <dgm:prSet presAssocID="{3F21F967-E102-497D-B826-99D273308CF7}" presName="childShp" presStyleLbl="bgAccFollowNode1" presStyleIdx="1" presStyleCnt="2">
        <dgm:presLayoutVars>
          <dgm:bulletEnabled val="1"/>
        </dgm:presLayoutVars>
      </dgm:prSet>
      <dgm:spPr/>
    </dgm:pt>
  </dgm:ptLst>
  <dgm:cxnLst>
    <dgm:cxn modelId="{01472910-CFBB-4192-AF18-A752999C927E}" type="presOf" srcId="{9182EF7F-B372-48E9-AC8A-D26CE6E5E22E}" destId="{78EAC059-E762-47DD-AEE9-13340F66359D}" srcOrd="0" destOrd="0" presId="urn:microsoft.com/office/officeart/2005/8/layout/vList6"/>
    <dgm:cxn modelId="{83688E6C-39BF-4C52-A467-8B50A7D89018}" srcId="{44322C90-BDE4-4ABA-8E45-8E71111960D6}" destId="{9182EF7F-B372-48E9-AC8A-D26CE6E5E22E}" srcOrd="0" destOrd="0" parTransId="{E6F17F16-2CD9-4B7D-987D-CA9B082C0F29}" sibTransId="{04D0FEF6-9375-4E14-9F66-95DFAF03F385}"/>
    <dgm:cxn modelId="{B9817C52-A4C4-4397-B367-DF61BC9386B5}" type="presOf" srcId="{3F21F967-E102-497D-B826-99D273308CF7}" destId="{8B5E534D-0535-44C1-9E1B-6F07672F2450}" srcOrd="0" destOrd="0" presId="urn:microsoft.com/office/officeart/2005/8/layout/vList6"/>
    <dgm:cxn modelId="{012FD875-8B93-4A9D-BEC6-A29BF43AC0B1}" type="presOf" srcId="{44322C90-BDE4-4ABA-8E45-8E71111960D6}" destId="{BD9BC739-54DA-4E01-9621-3A11452510E2}" srcOrd="0" destOrd="0" presId="urn:microsoft.com/office/officeart/2005/8/layout/vList6"/>
    <dgm:cxn modelId="{C0F6A577-5289-4C2D-AA2D-1382DF19DB09}" type="presOf" srcId="{242863B1-8B5B-42F6-A037-E6D6A0412257}" destId="{3E06029C-6ADB-4B62-9341-F7C9C5FE4449}" srcOrd="0" destOrd="0" presId="urn:microsoft.com/office/officeart/2005/8/layout/vList6"/>
    <dgm:cxn modelId="{FB9AB683-5D85-404F-88E6-9154DEDC2E43}" srcId="{44322C90-BDE4-4ABA-8E45-8E71111960D6}" destId="{3F21F967-E102-497D-B826-99D273308CF7}" srcOrd="1" destOrd="0" parTransId="{14769534-7FD3-4116-9854-ACB1BB12AF3A}" sibTransId="{8B1F1703-18D5-4F84-9D45-DC9DC592FA49}"/>
    <dgm:cxn modelId="{64FE0E91-DF27-43CA-AF7C-286FD0BB1AAD}" srcId="{9182EF7F-B372-48E9-AC8A-D26CE6E5E22E}" destId="{F2DEC53F-2597-408F-8ABA-E8616F4562A9}" srcOrd="0" destOrd="0" parTransId="{72FD4637-8349-450E-9E20-9303FA1731FF}" sibTransId="{53CC14DF-3421-4D8F-8F0D-362198CADAB0}"/>
    <dgm:cxn modelId="{06C277E4-64DE-49A4-BB75-E2A26E232206}" type="presOf" srcId="{F2DEC53F-2597-408F-8ABA-E8616F4562A9}" destId="{01CD5D84-910F-47A0-BC41-C80308113376}" srcOrd="0" destOrd="0" presId="urn:microsoft.com/office/officeart/2005/8/layout/vList6"/>
    <dgm:cxn modelId="{F97A8EE9-3EE5-4057-950D-2F5A41A46FF4}" srcId="{3F21F967-E102-497D-B826-99D273308CF7}" destId="{242863B1-8B5B-42F6-A037-E6D6A0412257}" srcOrd="0" destOrd="0" parTransId="{4106660B-8827-4999-865D-B615B90AAAF4}" sibTransId="{4A73E501-94E8-4BEC-9E45-6EDF84B57337}"/>
    <dgm:cxn modelId="{D2087D16-EA33-4295-B4BC-B2FF732CAF96}" type="presParOf" srcId="{BD9BC739-54DA-4E01-9621-3A11452510E2}" destId="{B3124277-ABAE-445C-B30A-88077807FC82}" srcOrd="0" destOrd="0" presId="urn:microsoft.com/office/officeart/2005/8/layout/vList6"/>
    <dgm:cxn modelId="{A3C169F2-AFB6-4E83-9700-123F16A5B345}" type="presParOf" srcId="{B3124277-ABAE-445C-B30A-88077807FC82}" destId="{78EAC059-E762-47DD-AEE9-13340F66359D}" srcOrd="0" destOrd="0" presId="urn:microsoft.com/office/officeart/2005/8/layout/vList6"/>
    <dgm:cxn modelId="{7BC44961-2B17-4BD4-A071-1C0F584F1D65}" type="presParOf" srcId="{B3124277-ABAE-445C-B30A-88077807FC82}" destId="{01CD5D84-910F-47A0-BC41-C80308113376}" srcOrd="1" destOrd="0" presId="urn:microsoft.com/office/officeart/2005/8/layout/vList6"/>
    <dgm:cxn modelId="{FE43E999-9EE8-4EEE-98E1-59E090C0460C}" type="presParOf" srcId="{BD9BC739-54DA-4E01-9621-3A11452510E2}" destId="{39DA458F-7A7C-4272-B6E6-756B2532984D}" srcOrd="1" destOrd="0" presId="urn:microsoft.com/office/officeart/2005/8/layout/vList6"/>
    <dgm:cxn modelId="{0EF85820-A16D-4E73-B826-38DE226F9EAF}" type="presParOf" srcId="{BD9BC739-54DA-4E01-9621-3A11452510E2}" destId="{E342A68D-F71A-42CE-A6A9-F7AC0A1078F5}" srcOrd="2" destOrd="0" presId="urn:microsoft.com/office/officeart/2005/8/layout/vList6"/>
    <dgm:cxn modelId="{9DA34171-3F07-447A-B822-2D5B4D630776}" type="presParOf" srcId="{E342A68D-F71A-42CE-A6A9-F7AC0A1078F5}" destId="{8B5E534D-0535-44C1-9E1B-6F07672F2450}" srcOrd="0" destOrd="0" presId="urn:microsoft.com/office/officeart/2005/8/layout/vList6"/>
    <dgm:cxn modelId="{4248C7CE-2299-40EA-BEE6-C17A27BBD7CA}" type="presParOf" srcId="{E342A68D-F71A-42CE-A6A9-F7AC0A1078F5}" destId="{3E06029C-6ADB-4B62-9341-F7C9C5FE4449}"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C3CE23C-FD06-45A3-8ABE-527166877D26}"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en-US"/>
        </a:p>
      </dgm:t>
    </dgm:pt>
    <dgm:pt modelId="{9AAB3548-7115-488F-ABE1-0EE6518678E7}">
      <dgm:prSet phldrT="[Text]"/>
      <dgm:spPr/>
      <dgm:t>
        <a:bodyPr/>
        <a:lstStyle/>
        <a:p>
          <a:r>
            <a:rPr lang="en-US" dirty="0"/>
            <a:t>Ministries </a:t>
          </a:r>
        </a:p>
      </dgm:t>
    </dgm:pt>
    <dgm:pt modelId="{5A68D0C0-9B40-4BDA-AD59-DF490B9719B4}" type="parTrans" cxnId="{C251E007-70E7-44D9-BB46-0929CBD336B7}">
      <dgm:prSet/>
      <dgm:spPr/>
      <dgm:t>
        <a:bodyPr/>
        <a:lstStyle/>
        <a:p>
          <a:endParaRPr lang="en-US"/>
        </a:p>
      </dgm:t>
    </dgm:pt>
    <dgm:pt modelId="{089C437A-5273-4940-9D96-1AC34B572CD7}" type="sibTrans" cxnId="{C251E007-70E7-44D9-BB46-0929CBD336B7}">
      <dgm:prSet/>
      <dgm:spPr/>
      <dgm:t>
        <a:bodyPr/>
        <a:lstStyle/>
        <a:p>
          <a:endParaRPr lang="en-US"/>
        </a:p>
      </dgm:t>
    </dgm:pt>
    <dgm:pt modelId="{B4995E51-2BBF-4EEF-8049-DBD6125D9931}">
      <dgm:prSet phldrT="[Text]"/>
      <dgm:spPr/>
      <dgm:t>
        <a:bodyPr/>
        <a:lstStyle/>
        <a:p>
          <a:r>
            <a:rPr lang="en-US" dirty="0"/>
            <a:t>Home Affairs, </a:t>
          </a:r>
        </a:p>
      </dgm:t>
    </dgm:pt>
    <dgm:pt modelId="{EDD2CDB5-5104-4ADA-A92C-EFC8389754FD}" type="parTrans" cxnId="{98491304-8F64-44B8-BC35-06510C3958A9}">
      <dgm:prSet/>
      <dgm:spPr/>
      <dgm:t>
        <a:bodyPr/>
        <a:lstStyle/>
        <a:p>
          <a:endParaRPr lang="en-US"/>
        </a:p>
      </dgm:t>
    </dgm:pt>
    <dgm:pt modelId="{D745B32E-D0D0-40A8-B67D-ABBA4DB2EC70}" type="sibTrans" cxnId="{98491304-8F64-44B8-BC35-06510C3958A9}">
      <dgm:prSet/>
      <dgm:spPr/>
      <dgm:t>
        <a:bodyPr/>
        <a:lstStyle/>
        <a:p>
          <a:endParaRPr lang="en-US"/>
        </a:p>
      </dgm:t>
    </dgm:pt>
    <dgm:pt modelId="{43249D2A-2265-4CAA-A723-5EE56FB88E95}">
      <dgm:prSet phldrT="[Text]"/>
      <dgm:spPr/>
      <dgm:t>
        <a:bodyPr/>
        <a:lstStyle/>
        <a:p>
          <a:r>
            <a:rPr lang="en-US" dirty="0"/>
            <a:t>Department</a:t>
          </a:r>
        </a:p>
      </dgm:t>
    </dgm:pt>
    <dgm:pt modelId="{9B32ED9D-507D-4B6E-BE01-5AF9E46CB89A}" type="parTrans" cxnId="{4989D067-69CB-4FC5-8368-750B6A4CDB87}">
      <dgm:prSet/>
      <dgm:spPr/>
      <dgm:t>
        <a:bodyPr/>
        <a:lstStyle/>
        <a:p>
          <a:endParaRPr lang="en-US"/>
        </a:p>
      </dgm:t>
    </dgm:pt>
    <dgm:pt modelId="{E658C11F-1EFF-40D9-918A-F01227565E81}" type="sibTrans" cxnId="{4989D067-69CB-4FC5-8368-750B6A4CDB87}">
      <dgm:prSet/>
      <dgm:spPr/>
      <dgm:t>
        <a:bodyPr/>
        <a:lstStyle/>
        <a:p>
          <a:endParaRPr lang="en-US"/>
        </a:p>
      </dgm:t>
    </dgm:pt>
    <dgm:pt modelId="{711DED73-18CB-4CD6-81ED-D30B467FD524}">
      <dgm:prSet phldrT="[Text]"/>
      <dgm:spPr/>
      <dgm:t>
        <a:bodyPr/>
        <a:lstStyle/>
        <a:p>
          <a:r>
            <a:rPr lang="en-US" dirty="0"/>
            <a:t>Elementary Education &amp; Literacy, Secondary &amp; Higher Education, </a:t>
          </a:r>
        </a:p>
      </dgm:t>
    </dgm:pt>
    <dgm:pt modelId="{E0CB376C-C3A5-4B71-934B-4D548CD13205}" type="parTrans" cxnId="{50478007-60CB-46B8-BADA-93B42CE9E54C}">
      <dgm:prSet/>
      <dgm:spPr/>
      <dgm:t>
        <a:bodyPr/>
        <a:lstStyle/>
        <a:p>
          <a:endParaRPr lang="en-US"/>
        </a:p>
      </dgm:t>
    </dgm:pt>
    <dgm:pt modelId="{4B67581C-CE6B-4856-B37E-59FC556B1DD2}" type="sibTrans" cxnId="{50478007-60CB-46B8-BADA-93B42CE9E54C}">
      <dgm:prSet/>
      <dgm:spPr/>
      <dgm:t>
        <a:bodyPr/>
        <a:lstStyle/>
        <a:p>
          <a:endParaRPr lang="en-US"/>
        </a:p>
      </dgm:t>
    </dgm:pt>
    <dgm:pt modelId="{FA80F0D3-1C9B-4DA5-BCB2-CD423D65C841}">
      <dgm:prSet/>
      <dgm:spPr/>
      <dgm:t>
        <a:bodyPr/>
        <a:lstStyle/>
        <a:p>
          <a:r>
            <a:rPr lang="en-US" dirty="0"/>
            <a:t>Health &amp; Family Welfare, </a:t>
          </a:r>
        </a:p>
      </dgm:t>
    </dgm:pt>
    <dgm:pt modelId="{74A7D9FF-6814-47B0-B9CB-011D5CD27633}" type="parTrans" cxnId="{E301B8AD-9FCD-4DF8-A769-EC473E1EAC53}">
      <dgm:prSet/>
      <dgm:spPr/>
      <dgm:t>
        <a:bodyPr/>
        <a:lstStyle/>
        <a:p>
          <a:endParaRPr lang="en-US"/>
        </a:p>
      </dgm:t>
    </dgm:pt>
    <dgm:pt modelId="{E558CC19-0C3E-4FF6-99AB-E35674BF3438}" type="sibTrans" cxnId="{E301B8AD-9FCD-4DF8-A769-EC473E1EAC53}">
      <dgm:prSet/>
      <dgm:spPr/>
      <dgm:t>
        <a:bodyPr/>
        <a:lstStyle/>
        <a:p>
          <a:endParaRPr lang="en-US"/>
        </a:p>
      </dgm:t>
    </dgm:pt>
    <dgm:pt modelId="{29BBCAD3-BE67-4CB3-87D8-029985A6B983}">
      <dgm:prSet/>
      <dgm:spPr/>
      <dgm:t>
        <a:bodyPr/>
        <a:lstStyle/>
        <a:p>
          <a:r>
            <a:rPr lang="en-US" dirty="0"/>
            <a:t>Rural Development &amp; Urban Development, </a:t>
          </a:r>
        </a:p>
      </dgm:t>
    </dgm:pt>
    <dgm:pt modelId="{B3738B06-B2A1-43EB-9659-F6D51E469364}" type="parTrans" cxnId="{5A6B419A-B883-4F21-A8FF-B159F27F4731}">
      <dgm:prSet/>
      <dgm:spPr/>
      <dgm:t>
        <a:bodyPr/>
        <a:lstStyle/>
        <a:p>
          <a:endParaRPr lang="en-US"/>
        </a:p>
      </dgm:t>
    </dgm:pt>
    <dgm:pt modelId="{6BAB50C8-7E56-4B41-96CB-781BBD812300}" type="sibTrans" cxnId="{5A6B419A-B883-4F21-A8FF-B159F27F4731}">
      <dgm:prSet/>
      <dgm:spPr/>
      <dgm:t>
        <a:bodyPr/>
        <a:lstStyle/>
        <a:p>
          <a:endParaRPr lang="en-US"/>
        </a:p>
      </dgm:t>
    </dgm:pt>
    <dgm:pt modelId="{154253B4-B35D-4D5A-B219-DFA897D02620}">
      <dgm:prSet/>
      <dgm:spPr/>
      <dgm:t>
        <a:bodyPr/>
        <a:lstStyle/>
        <a:p>
          <a:r>
            <a:rPr lang="en-US" dirty="0"/>
            <a:t>Youth Affairs &amp; Sports, </a:t>
          </a:r>
        </a:p>
      </dgm:t>
    </dgm:pt>
    <dgm:pt modelId="{2CECCFF9-A9B6-46B2-83F5-3B5ADAB14F2C}" type="parTrans" cxnId="{5CF8C7F3-A10A-4F19-B655-DE2C2F6B415E}">
      <dgm:prSet/>
      <dgm:spPr/>
      <dgm:t>
        <a:bodyPr/>
        <a:lstStyle/>
        <a:p>
          <a:endParaRPr lang="en-US"/>
        </a:p>
      </dgm:t>
    </dgm:pt>
    <dgm:pt modelId="{D93007AE-2FA4-4D22-918D-8871D841F775}" type="sibTrans" cxnId="{5CF8C7F3-A10A-4F19-B655-DE2C2F6B415E}">
      <dgm:prSet/>
      <dgm:spPr/>
      <dgm:t>
        <a:bodyPr/>
        <a:lstStyle/>
        <a:p>
          <a:endParaRPr lang="en-US"/>
        </a:p>
      </dgm:t>
    </dgm:pt>
    <dgm:pt modelId="{B07ECFA1-860B-4B68-8A1B-7B015B547B15}">
      <dgm:prSet/>
      <dgm:spPr/>
      <dgm:t>
        <a:bodyPr/>
        <a:lstStyle/>
        <a:p>
          <a:r>
            <a:rPr lang="en-US" dirty="0"/>
            <a:t>Railways, </a:t>
          </a:r>
        </a:p>
      </dgm:t>
    </dgm:pt>
    <dgm:pt modelId="{13AA8396-5069-42F7-A77E-C148BC39BEED}" type="parTrans" cxnId="{93297BA5-8133-4F74-ABD4-602FBCE1B607}">
      <dgm:prSet/>
      <dgm:spPr/>
      <dgm:t>
        <a:bodyPr/>
        <a:lstStyle/>
        <a:p>
          <a:endParaRPr lang="en-US"/>
        </a:p>
      </dgm:t>
    </dgm:pt>
    <dgm:pt modelId="{33515BD1-6889-4D6A-B48D-CE3601E59D22}" type="sibTrans" cxnId="{93297BA5-8133-4F74-ABD4-602FBCE1B607}">
      <dgm:prSet/>
      <dgm:spPr/>
      <dgm:t>
        <a:bodyPr/>
        <a:lstStyle/>
        <a:p>
          <a:endParaRPr lang="en-US"/>
        </a:p>
      </dgm:t>
    </dgm:pt>
    <dgm:pt modelId="{4F67124F-5E65-40D0-8298-AA13C8D3A533}">
      <dgm:prSet/>
      <dgm:spPr/>
      <dgm:t>
        <a:bodyPr/>
        <a:lstStyle/>
        <a:p>
          <a:r>
            <a:rPr lang="en-US" dirty="0"/>
            <a:t>Science &amp; Technology, </a:t>
          </a:r>
        </a:p>
      </dgm:t>
    </dgm:pt>
    <dgm:pt modelId="{A47D401C-51C3-4088-B068-C04B170AE678}" type="parTrans" cxnId="{C8D46DE0-FB3F-4C93-B07E-47040ED92546}">
      <dgm:prSet/>
      <dgm:spPr/>
      <dgm:t>
        <a:bodyPr/>
        <a:lstStyle/>
        <a:p>
          <a:endParaRPr lang="en-US"/>
        </a:p>
      </dgm:t>
    </dgm:pt>
    <dgm:pt modelId="{9D0A191D-B603-4732-A730-523371B44E35}" type="sibTrans" cxnId="{C8D46DE0-FB3F-4C93-B07E-47040ED92546}">
      <dgm:prSet/>
      <dgm:spPr/>
      <dgm:t>
        <a:bodyPr/>
        <a:lstStyle/>
        <a:p>
          <a:endParaRPr lang="en-US"/>
        </a:p>
      </dgm:t>
    </dgm:pt>
    <dgm:pt modelId="{282FA674-338A-447B-A343-D5243D4FB341}">
      <dgm:prSet/>
      <dgm:spPr/>
      <dgm:t>
        <a:bodyPr/>
        <a:lstStyle/>
        <a:p>
          <a:r>
            <a:rPr lang="en-US" dirty="0"/>
            <a:t>Statistics &amp; </a:t>
          </a:r>
          <a:r>
            <a:rPr lang="en-US" dirty="0" err="1"/>
            <a:t>Programme</a:t>
          </a:r>
          <a:r>
            <a:rPr lang="en-US" dirty="0"/>
            <a:t> Implementation, </a:t>
          </a:r>
        </a:p>
      </dgm:t>
    </dgm:pt>
    <dgm:pt modelId="{970579F9-72AA-460A-B5AF-09BD22E6A9F8}" type="parTrans" cxnId="{695F1191-945E-4479-9328-224B0EC2A97D}">
      <dgm:prSet/>
      <dgm:spPr/>
      <dgm:t>
        <a:bodyPr/>
        <a:lstStyle/>
        <a:p>
          <a:endParaRPr lang="en-US"/>
        </a:p>
      </dgm:t>
    </dgm:pt>
    <dgm:pt modelId="{5777439D-BACB-404A-96DD-647AB857E072}" type="sibTrans" cxnId="{695F1191-945E-4479-9328-224B0EC2A97D}">
      <dgm:prSet/>
      <dgm:spPr/>
      <dgm:t>
        <a:bodyPr/>
        <a:lstStyle/>
        <a:p>
          <a:endParaRPr lang="en-US"/>
        </a:p>
      </dgm:t>
    </dgm:pt>
    <dgm:pt modelId="{6F602B71-AEFD-40A9-B6A7-9EBD69B2B710}">
      <dgm:prSet/>
      <dgm:spPr/>
      <dgm:t>
        <a:bodyPr/>
        <a:lstStyle/>
        <a:p>
          <a:r>
            <a:rPr lang="en-US" dirty="0" err="1"/>
            <a:t>Labour</a:t>
          </a:r>
          <a:r>
            <a:rPr lang="en-US" dirty="0"/>
            <a:t>, </a:t>
          </a:r>
        </a:p>
      </dgm:t>
    </dgm:pt>
    <dgm:pt modelId="{DEEC1357-924A-442E-A47B-A775BF1B0E72}" type="parTrans" cxnId="{164D1A71-30A5-4647-9C3B-DA8C6C453394}">
      <dgm:prSet/>
      <dgm:spPr/>
      <dgm:t>
        <a:bodyPr/>
        <a:lstStyle/>
        <a:p>
          <a:endParaRPr lang="en-US"/>
        </a:p>
      </dgm:t>
    </dgm:pt>
    <dgm:pt modelId="{32F650D0-224C-4DFC-BEAA-2CE5766AAF4A}" type="sibTrans" cxnId="{164D1A71-30A5-4647-9C3B-DA8C6C453394}">
      <dgm:prSet/>
      <dgm:spPr/>
      <dgm:t>
        <a:bodyPr/>
        <a:lstStyle/>
        <a:p>
          <a:endParaRPr lang="en-US"/>
        </a:p>
      </dgm:t>
    </dgm:pt>
    <dgm:pt modelId="{095DE29C-FCC1-4E09-A920-B4CAEB33A400}">
      <dgm:prSet/>
      <dgm:spPr/>
      <dgm:t>
        <a:bodyPr/>
        <a:lstStyle/>
        <a:p>
          <a:r>
            <a:rPr lang="en-US" dirty="0" err="1"/>
            <a:t>Panchayati</a:t>
          </a:r>
          <a:r>
            <a:rPr lang="en-US" dirty="0"/>
            <a:t> Raj </a:t>
          </a:r>
        </a:p>
      </dgm:t>
    </dgm:pt>
    <dgm:pt modelId="{5CD0BF56-723A-4E8A-942E-FF298BF369DC}" type="parTrans" cxnId="{CEAB8B1D-83E5-4227-BD42-AF96ABE95FC0}">
      <dgm:prSet/>
      <dgm:spPr/>
      <dgm:t>
        <a:bodyPr/>
        <a:lstStyle/>
        <a:p>
          <a:endParaRPr lang="en-US"/>
        </a:p>
      </dgm:t>
    </dgm:pt>
    <dgm:pt modelId="{44D22C7F-D78F-4ACD-AB2E-15A77B6B43CE}" type="sibTrans" cxnId="{CEAB8B1D-83E5-4227-BD42-AF96ABE95FC0}">
      <dgm:prSet/>
      <dgm:spPr/>
      <dgm:t>
        <a:bodyPr/>
        <a:lstStyle/>
        <a:p>
          <a:endParaRPr lang="en-US"/>
        </a:p>
      </dgm:t>
    </dgm:pt>
    <dgm:pt modelId="{9AB85DD8-A1DB-4947-8713-9D55420D174E}">
      <dgm:prSet/>
      <dgm:spPr/>
      <dgm:t>
        <a:bodyPr/>
        <a:lstStyle/>
        <a:p>
          <a:r>
            <a:rPr lang="en-US" dirty="0"/>
            <a:t>Road Transport &amp; Highways, </a:t>
          </a:r>
        </a:p>
      </dgm:t>
    </dgm:pt>
    <dgm:pt modelId="{51744968-70D9-4AC1-8CE5-1B9EA4D3C8D7}" type="parTrans" cxnId="{9D0444DB-75F7-4319-A239-778A070408C9}">
      <dgm:prSet/>
      <dgm:spPr/>
      <dgm:t>
        <a:bodyPr/>
        <a:lstStyle/>
        <a:p>
          <a:endParaRPr lang="en-US"/>
        </a:p>
      </dgm:t>
    </dgm:pt>
    <dgm:pt modelId="{777FA8B2-8D9C-4CFD-A998-54CBDA0346DC}" type="sibTrans" cxnId="{9D0444DB-75F7-4319-A239-778A070408C9}">
      <dgm:prSet/>
      <dgm:spPr/>
      <dgm:t>
        <a:bodyPr/>
        <a:lstStyle/>
        <a:p>
          <a:endParaRPr lang="en-US"/>
        </a:p>
      </dgm:t>
    </dgm:pt>
    <dgm:pt modelId="{357B9695-7AFC-4C75-A48E-F4569CDFB3A7}">
      <dgm:prSet/>
      <dgm:spPr/>
      <dgm:t>
        <a:bodyPr/>
        <a:lstStyle/>
        <a:p>
          <a:r>
            <a:rPr lang="en-US" dirty="0"/>
            <a:t>Public Enterprises, Revenue, Women &amp; Child Development, </a:t>
          </a:r>
        </a:p>
      </dgm:t>
    </dgm:pt>
    <dgm:pt modelId="{5FEEEF68-94B9-4394-992B-62B91B951EC8}" type="parTrans" cxnId="{83AC0E0A-B4F5-4AE7-8566-91C7E68D849A}">
      <dgm:prSet/>
      <dgm:spPr/>
      <dgm:t>
        <a:bodyPr/>
        <a:lstStyle/>
        <a:p>
          <a:endParaRPr lang="en-US"/>
        </a:p>
      </dgm:t>
    </dgm:pt>
    <dgm:pt modelId="{6880EE9E-17C7-4B94-BD2C-6D419EB0D046}" type="sibTrans" cxnId="{83AC0E0A-B4F5-4AE7-8566-91C7E68D849A}">
      <dgm:prSet/>
      <dgm:spPr/>
      <dgm:t>
        <a:bodyPr/>
        <a:lstStyle/>
        <a:p>
          <a:endParaRPr lang="en-US"/>
        </a:p>
      </dgm:t>
    </dgm:pt>
    <dgm:pt modelId="{CC79E1FC-2C49-4FC7-A698-562E35D875F8}">
      <dgm:prSet/>
      <dgm:spPr/>
      <dgm:t>
        <a:bodyPr/>
        <a:lstStyle/>
        <a:p>
          <a:r>
            <a:rPr lang="en-US" dirty="0"/>
            <a:t>Information Technology and Personnel &amp; Training</a:t>
          </a:r>
        </a:p>
      </dgm:t>
    </dgm:pt>
    <dgm:pt modelId="{D89455AF-FA76-4C0E-8FE2-D81E3A5C91BF}" type="parTrans" cxnId="{DB966042-BF71-4C11-8513-81FD76AF9B60}">
      <dgm:prSet/>
      <dgm:spPr/>
      <dgm:t>
        <a:bodyPr/>
        <a:lstStyle/>
        <a:p>
          <a:endParaRPr lang="en-US"/>
        </a:p>
      </dgm:t>
    </dgm:pt>
    <dgm:pt modelId="{7B453DD0-F93F-4F2C-88EF-68E213540F8C}" type="sibTrans" cxnId="{DB966042-BF71-4C11-8513-81FD76AF9B60}">
      <dgm:prSet/>
      <dgm:spPr/>
      <dgm:t>
        <a:bodyPr/>
        <a:lstStyle/>
        <a:p>
          <a:endParaRPr lang="en-US"/>
        </a:p>
      </dgm:t>
    </dgm:pt>
    <dgm:pt modelId="{BFBC6F21-F534-408A-BE40-CD59E514AA1F}" type="pres">
      <dgm:prSet presAssocID="{2C3CE23C-FD06-45A3-8ABE-527166877D26}" presName="Name0" presStyleCnt="0">
        <dgm:presLayoutVars>
          <dgm:dir/>
          <dgm:resizeHandles val="exact"/>
        </dgm:presLayoutVars>
      </dgm:prSet>
      <dgm:spPr/>
    </dgm:pt>
    <dgm:pt modelId="{84D85823-9FA0-4C62-AA61-6F67D56C5412}" type="pres">
      <dgm:prSet presAssocID="{9AAB3548-7115-488F-ABE1-0EE6518678E7}" presName="node" presStyleLbl="node1" presStyleIdx="0" presStyleCnt="2">
        <dgm:presLayoutVars>
          <dgm:bulletEnabled val="1"/>
        </dgm:presLayoutVars>
      </dgm:prSet>
      <dgm:spPr/>
    </dgm:pt>
    <dgm:pt modelId="{C409CD84-D85C-4DA3-9D43-F73C7BAD30AA}" type="pres">
      <dgm:prSet presAssocID="{089C437A-5273-4940-9D96-1AC34B572CD7}" presName="sibTrans" presStyleCnt="0"/>
      <dgm:spPr/>
    </dgm:pt>
    <dgm:pt modelId="{22C56815-762B-4891-A9F4-5531B42902D1}" type="pres">
      <dgm:prSet presAssocID="{43249D2A-2265-4CAA-A723-5EE56FB88E95}" presName="node" presStyleLbl="node1" presStyleIdx="1" presStyleCnt="2">
        <dgm:presLayoutVars>
          <dgm:bulletEnabled val="1"/>
        </dgm:presLayoutVars>
      </dgm:prSet>
      <dgm:spPr/>
    </dgm:pt>
  </dgm:ptLst>
  <dgm:cxnLst>
    <dgm:cxn modelId="{98491304-8F64-44B8-BC35-06510C3958A9}" srcId="{9AAB3548-7115-488F-ABE1-0EE6518678E7}" destId="{B4995E51-2BBF-4EEF-8049-DBD6125D9931}" srcOrd="0" destOrd="0" parTransId="{EDD2CDB5-5104-4ADA-A92C-EFC8389754FD}" sibTransId="{D745B32E-D0D0-40A8-B67D-ABBA4DB2EC70}"/>
    <dgm:cxn modelId="{50478007-60CB-46B8-BADA-93B42CE9E54C}" srcId="{43249D2A-2265-4CAA-A723-5EE56FB88E95}" destId="{711DED73-18CB-4CD6-81ED-D30B467FD524}" srcOrd="0" destOrd="0" parTransId="{E0CB376C-C3A5-4B71-934B-4D548CD13205}" sibTransId="{4B67581C-CE6B-4856-B37E-59FC556B1DD2}"/>
    <dgm:cxn modelId="{C251E007-70E7-44D9-BB46-0929CBD336B7}" srcId="{2C3CE23C-FD06-45A3-8ABE-527166877D26}" destId="{9AAB3548-7115-488F-ABE1-0EE6518678E7}" srcOrd="0" destOrd="0" parTransId="{5A68D0C0-9B40-4BDA-AD59-DF490B9719B4}" sibTransId="{089C437A-5273-4940-9D96-1AC34B572CD7}"/>
    <dgm:cxn modelId="{83AC0E0A-B4F5-4AE7-8566-91C7E68D849A}" srcId="{43249D2A-2265-4CAA-A723-5EE56FB88E95}" destId="{357B9695-7AFC-4C75-A48E-F4569CDFB3A7}" srcOrd="2" destOrd="0" parTransId="{5FEEEF68-94B9-4394-992B-62B91B951EC8}" sibTransId="{6880EE9E-17C7-4B94-BD2C-6D419EB0D046}"/>
    <dgm:cxn modelId="{70CBA414-35E3-4A87-95BA-9B5DD332728E}" type="presOf" srcId="{29BBCAD3-BE67-4CB3-87D8-029985A6B983}" destId="{84D85823-9FA0-4C62-AA61-6F67D56C5412}" srcOrd="0" destOrd="3" presId="urn:microsoft.com/office/officeart/2005/8/layout/hList6"/>
    <dgm:cxn modelId="{D8814119-BAE8-41A3-BA80-964CF725EA44}" type="presOf" srcId="{154253B4-B35D-4D5A-B219-DFA897D02620}" destId="{84D85823-9FA0-4C62-AA61-6F67D56C5412}" srcOrd="0" destOrd="4" presId="urn:microsoft.com/office/officeart/2005/8/layout/hList6"/>
    <dgm:cxn modelId="{9CC32F1A-3A52-4C05-BDFF-5F714B31E7C2}" type="presOf" srcId="{095DE29C-FCC1-4E09-A920-B4CAEB33A400}" destId="{84D85823-9FA0-4C62-AA61-6F67D56C5412}" srcOrd="0" destOrd="9" presId="urn:microsoft.com/office/officeart/2005/8/layout/hList6"/>
    <dgm:cxn modelId="{CEAB8B1D-83E5-4227-BD42-AF96ABE95FC0}" srcId="{9AAB3548-7115-488F-ABE1-0EE6518678E7}" destId="{095DE29C-FCC1-4E09-A920-B4CAEB33A400}" srcOrd="8" destOrd="0" parTransId="{5CD0BF56-723A-4E8A-942E-FF298BF369DC}" sibTransId="{44D22C7F-D78F-4ACD-AB2E-15A77B6B43CE}"/>
    <dgm:cxn modelId="{57FF783F-0732-4B8E-8B06-9457524F8769}" type="presOf" srcId="{43249D2A-2265-4CAA-A723-5EE56FB88E95}" destId="{22C56815-762B-4891-A9F4-5531B42902D1}" srcOrd="0" destOrd="0" presId="urn:microsoft.com/office/officeart/2005/8/layout/hList6"/>
    <dgm:cxn modelId="{DB966042-BF71-4C11-8513-81FD76AF9B60}" srcId="{43249D2A-2265-4CAA-A723-5EE56FB88E95}" destId="{CC79E1FC-2C49-4FC7-A698-562E35D875F8}" srcOrd="3" destOrd="0" parTransId="{D89455AF-FA76-4C0E-8FE2-D81E3A5C91BF}" sibTransId="{7B453DD0-F93F-4F2C-88EF-68E213540F8C}"/>
    <dgm:cxn modelId="{AB121945-7D87-49D5-99EC-CD9AE06DBFE9}" type="presOf" srcId="{4F67124F-5E65-40D0-8298-AA13C8D3A533}" destId="{84D85823-9FA0-4C62-AA61-6F67D56C5412}" srcOrd="0" destOrd="6" presId="urn:microsoft.com/office/officeart/2005/8/layout/hList6"/>
    <dgm:cxn modelId="{4989D067-69CB-4FC5-8368-750B6A4CDB87}" srcId="{2C3CE23C-FD06-45A3-8ABE-527166877D26}" destId="{43249D2A-2265-4CAA-A723-5EE56FB88E95}" srcOrd="1" destOrd="0" parTransId="{9B32ED9D-507D-4B6E-BE01-5AF9E46CB89A}" sibTransId="{E658C11F-1EFF-40D9-918A-F01227565E81}"/>
    <dgm:cxn modelId="{164D1A71-30A5-4647-9C3B-DA8C6C453394}" srcId="{9AAB3548-7115-488F-ABE1-0EE6518678E7}" destId="{6F602B71-AEFD-40A9-B6A7-9EBD69B2B710}" srcOrd="7" destOrd="0" parTransId="{DEEC1357-924A-442E-A47B-A775BF1B0E72}" sibTransId="{32F650D0-224C-4DFC-BEAA-2CE5766AAF4A}"/>
    <dgm:cxn modelId="{0ED07151-4E3E-4BE7-A3C7-DF29EF13E263}" type="presOf" srcId="{711DED73-18CB-4CD6-81ED-D30B467FD524}" destId="{22C56815-762B-4891-A9F4-5531B42902D1}" srcOrd="0" destOrd="1" presId="urn:microsoft.com/office/officeart/2005/8/layout/hList6"/>
    <dgm:cxn modelId="{23839271-E1B2-4A51-B45A-67DEAA99D4B0}" type="presOf" srcId="{2C3CE23C-FD06-45A3-8ABE-527166877D26}" destId="{BFBC6F21-F534-408A-BE40-CD59E514AA1F}" srcOrd="0" destOrd="0" presId="urn:microsoft.com/office/officeart/2005/8/layout/hList6"/>
    <dgm:cxn modelId="{4B18D858-27C7-4B09-B6EB-5B4256CBFC4E}" type="presOf" srcId="{B07ECFA1-860B-4B68-8A1B-7B015B547B15}" destId="{84D85823-9FA0-4C62-AA61-6F67D56C5412}" srcOrd="0" destOrd="5" presId="urn:microsoft.com/office/officeart/2005/8/layout/hList6"/>
    <dgm:cxn modelId="{7C41D590-04BA-4481-86DD-B79CE8ECA8F3}" type="presOf" srcId="{6F602B71-AEFD-40A9-B6A7-9EBD69B2B710}" destId="{84D85823-9FA0-4C62-AA61-6F67D56C5412}" srcOrd="0" destOrd="8" presId="urn:microsoft.com/office/officeart/2005/8/layout/hList6"/>
    <dgm:cxn modelId="{695F1191-945E-4479-9328-224B0EC2A97D}" srcId="{9AAB3548-7115-488F-ABE1-0EE6518678E7}" destId="{282FA674-338A-447B-A343-D5243D4FB341}" srcOrd="6" destOrd="0" parTransId="{970579F9-72AA-460A-B5AF-09BD22E6A9F8}" sibTransId="{5777439D-BACB-404A-96DD-647AB857E072}"/>
    <dgm:cxn modelId="{751D9B94-9DBC-4E6A-BC53-79A5979CF825}" type="presOf" srcId="{CC79E1FC-2C49-4FC7-A698-562E35D875F8}" destId="{22C56815-762B-4891-A9F4-5531B42902D1}" srcOrd="0" destOrd="4" presId="urn:microsoft.com/office/officeart/2005/8/layout/hList6"/>
    <dgm:cxn modelId="{5A6B419A-B883-4F21-A8FF-B159F27F4731}" srcId="{9AAB3548-7115-488F-ABE1-0EE6518678E7}" destId="{29BBCAD3-BE67-4CB3-87D8-029985A6B983}" srcOrd="2" destOrd="0" parTransId="{B3738B06-B2A1-43EB-9659-F6D51E469364}" sibTransId="{6BAB50C8-7E56-4B41-96CB-781BBD812300}"/>
    <dgm:cxn modelId="{222E4F9E-0183-4C2E-BA55-CCB033CB24DC}" type="presOf" srcId="{FA80F0D3-1C9B-4DA5-BCB2-CD423D65C841}" destId="{84D85823-9FA0-4C62-AA61-6F67D56C5412}" srcOrd="0" destOrd="2" presId="urn:microsoft.com/office/officeart/2005/8/layout/hList6"/>
    <dgm:cxn modelId="{93297BA5-8133-4F74-ABD4-602FBCE1B607}" srcId="{9AAB3548-7115-488F-ABE1-0EE6518678E7}" destId="{B07ECFA1-860B-4B68-8A1B-7B015B547B15}" srcOrd="4" destOrd="0" parTransId="{13AA8396-5069-42F7-A77E-C148BC39BEED}" sibTransId="{33515BD1-6889-4D6A-B48D-CE3601E59D22}"/>
    <dgm:cxn modelId="{3C3601AC-10C0-47BE-9658-C77EB1E00CE4}" type="presOf" srcId="{B4995E51-2BBF-4EEF-8049-DBD6125D9931}" destId="{84D85823-9FA0-4C62-AA61-6F67D56C5412}" srcOrd="0" destOrd="1" presId="urn:microsoft.com/office/officeart/2005/8/layout/hList6"/>
    <dgm:cxn modelId="{E301B8AD-9FCD-4DF8-A769-EC473E1EAC53}" srcId="{9AAB3548-7115-488F-ABE1-0EE6518678E7}" destId="{FA80F0D3-1C9B-4DA5-BCB2-CD423D65C841}" srcOrd="1" destOrd="0" parTransId="{74A7D9FF-6814-47B0-B9CB-011D5CD27633}" sibTransId="{E558CC19-0C3E-4FF6-99AB-E35674BF3438}"/>
    <dgm:cxn modelId="{298BEBBC-6DF7-44E5-AB45-851BC90B16BD}" type="presOf" srcId="{9AAB3548-7115-488F-ABE1-0EE6518678E7}" destId="{84D85823-9FA0-4C62-AA61-6F67D56C5412}" srcOrd="0" destOrd="0" presId="urn:microsoft.com/office/officeart/2005/8/layout/hList6"/>
    <dgm:cxn modelId="{0571B6C3-4ABE-4639-8938-1A91B806C686}" type="presOf" srcId="{9AB85DD8-A1DB-4947-8713-9D55420D174E}" destId="{22C56815-762B-4891-A9F4-5531B42902D1}" srcOrd="0" destOrd="2" presId="urn:microsoft.com/office/officeart/2005/8/layout/hList6"/>
    <dgm:cxn modelId="{680883C4-8973-40E2-9BC5-27CAFD13EA4D}" type="presOf" srcId="{357B9695-7AFC-4C75-A48E-F4569CDFB3A7}" destId="{22C56815-762B-4891-A9F4-5531B42902D1}" srcOrd="0" destOrd="3" presId="urn:microsoft.com/office/officeart/2005/8/layout/hList6"/>
    <dgm:cxn modelId="{9D0444DB-75F7-4319-A239-778A070408C9}" srcId="{43249D2A-2265-4CAA-A723-5EE56FB88E95}" destId="{9AB85DD8-A1DB-4947-8713-9D55420D174E}" srcOrd="1" destOrd="0" parTransId="{51744968-70D9-4AC1-8CE5-1B9EA4D3C8D7}" sibTransId="{777FA8B2-8D9C-4CFD-A998-54CBDA0346DC}"/>
    <dgm:cxn modelId="{C8D46DE0-FB3F-4C93-B07E-47040ED92546}" srcId="{9AAB3548-7115-488F-ABE1-0EE6518678E7}" destId="{4F67124F-5E65-40D0-8298-AA13C8D3A533}" srcOrd="5" destOrd="0" parTransId="{A47D401C-51C3-4088-B068-C04B170AE678}" sibTransId="{9D0A191D-B603-4732-A730-523371B44E35}"/>
    <dgm:cxn modelId="{8CEA47E7-5463-4769-9BCF-1BD86ACEED39}" type="presOf" srcId="{282FA674-338A-447B-A343-D5243D4FB341}" destId="{84D85823-9FA0-4C62-AA61-6F67D56C5412}" srcOrd="0" destOrd="7" presId="urn:microsoft.com/office/officeart/2005/8/layout/hList6"/>
    <dgm:cxn modelId="{5CF8C7F3-A10A-4F19-B655-DE2C2F6B415E}" srcId="{9AAB3548-7115-488F-ABE1-0EE6518678E7}" destId="{154253B4-B35D-4D5A-B219-DFA897D02620}" srcOrd="3" destOrd="0" parTransId="{2CECCFF9-A9B6-46B2-83F5-3B5ADAB14F2C}" sibTransId="{D93007AE-2FA4-4D22-918D-8871D841F775}"/>
    <dgm:cxn modelId="{47D0711F-A544-4D7D-BD59-E3887EFE2B02}" type="presParOf" srcId="{BFBC6F21-F534-408A-BE40-CD59E514AA1F}" destId="{84D85823-9FA0-4C62-AA61-6F67D56C5412}" srcOrd="0" destOrd="0" presId="urn:microsoft.com/office/officeart/2005/8/layout/hList6"/>
    <dgm:cxn modelId="{29EA0D56-4420-44BB-AB74-9D50637826D2}" type="presParOf" srcId="{BFBC6F21-F534-408A-BE40-CD59E514AA1F}" destId="{C409CD84-D85C-4DA3-9D43-F73C7BAD30AA}" srcOrd="1" destOrd="0" presId="urn:microsoft.com/office/officeart/2005/8/layout/hList6"/>
    <dgm:cxn modelId="{3E61B57F-843F-4A59-8AF1-4B79439EE073}" type="presParOf" srcId="{BFBC6F21-F534-408A-BE40-CD59E514AA1F}" destId="{22C56815-762B-4891-A9F4-5531B42902D1}" srcOrd="2"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76C7570-1AB7-4806-83EE-8E0C9C4F0D18}" type="doc">
      <dgm:prSet loTypeId="urn:microsoft.com/office/officeart/2005/8/layout/hProcess3" loCatId="process" qsTypeId="urn:microsoft.com/office/officeart/2005/8/quickstyle/simple1" qsCatId="simple" csTypeId="urn:microsoft.com/office/officeart/2005/8/colors/accent1_2" csCatId="accent1" phldr="1"/>
      <dgm:spPr/>
    </dgm:pt>
    <dgm:pt modelId="{9D75DA8E-0F16-4BA0-9922-34215B55C671}">
      <dgm:prSet phldrT="[Text]" custT="1"/>
      <dgm:spPr/>
      <dgm:t>
        <a:bodyPr/>
        <a:lstStyle/>
        <a:p>
          <a:r>
            <a:rPr lang="en-US" sz="2000" b="1" dirty="0">
              <a:highlight>
                <a:srgbClr val="FFFF00"/>
              </a:highlight>
            </a:rPr>
            <a:t>W.H.O define rehabilitation as</a:t>
          </a:r>
        </a:p>
        <a:p>
          <a:r>
            <a:rPr lang="en-US" sz="2000" b="1" dirty="0">
              <a:highlight>
                <a:srgbClr val="FFFF00"/>
              </a:highlight>
            </a:rPr>
            <a:t> “the combines and coordinated use of </a:t>
          </a:r>
        </a:p>
        <a:p>
          <a:r>
            <a:rPr lang="en-US" sz="2000" b="1" dirty="0">
              <a:highlight>
                <a:srgbClr val="FFFF00"/>
              </a:highlight>
            </a:rPr>
            <a:t>medical, social, educational and vocational measures</a:t>
          </a:r>
        </a:p>
        <a:p>
          <a:r>
            <a:rPr lang="en-US" sz="2000" b="1" dirty="0">
              <a:highlight>
                <a:srgbClr val="FFFF00"/>
              </a:highlight>
            </a:rPr>
            <a:t> for training the individual to </a:t>
          </a:r>
        </a:p>
        <a:p>
          <a:r>
            <a:rPr lang="en-US" sz="2000" b="1" dirty="0">
              <a:highlight>
                <a:srgbClr val="FFFF00"/>
              </a:highlight>
            </a:rPr>
            <a:t>the highest level of functional ability”</a:t>
          </a:r>
        </a:p>
      </dgm:t>
    </dgm:pt>
    <dgm:pt modelId="{393B25DF-D51F-45F9-A1E8-2C037D010F67}" type="parTrans" cxnId="{B8601356-9A0C-42B0-95EA-1F7F07CF2EBE}">
      <dgm:prSet/>
      <dgm:spPr/>
      <dgm:t>
        <a:bodyPr/>
        <a:lstStyle/>
        <a:p>
          <a:endParaRPr lang="en-US"/>
        </a:p>
      </dgm:t>
    </dgm:pt>
    <dgm:pt modelId="{5111F16C-85D7-4C10-AC7B-0EB361D168C2}" type="sibTrans" cxnId="{B8601356-9A0C-42B0-95EA-1F7F07CF2EBE}">
      <dgm:prSet/>
      <dgm:spPr/>
      <dgm:t>
        <a:bodyPr/>
        <a:lstStyle/>
        <a:p>
          <a:endParaRPr lang="en-US"/>
        </a:p>
      </dgm:t>
    </dgm:pt>
    <dgm:pt modelId="{78A3190C-F0D6-464A-A9D2-C70EC61BFFA9}" type="pres">
      <dgm:prSet presAssocID="{076C7570-1AB7-4806-83EE-8E0C9C4F0D18}" presName="Name0" presStyleCnt="0">
        <dgm:presLayoutVars>
          <dgm:dir/>
          <dgm:animLvl val="lvl"/>
          <dgm:resizeHandles val="exact"/>
        </dgm:presLayoutVars>
      </dgm:prSet>
      <dgm:spPr/>
    </dgm:pt>
    <dgm:pt modelId="{AC6E90AC-325B-40E8-BC7D-A7310C285245}" type="pres">
      <dgm:prSet presAssocID="{076C7570-1AB7-4806-83EE-8E0C9C4F0D18}" presName="dummy" presStyleCnt="0"/>
      <dgm:spPr/>
    </dgm:pt>
    <dgm:pt modelId="{AD6E2FBB-0363-41F2-A1F4-0BA84079EF98}" type="pres">
      <dgm:prSet presAssocID="{076C7570-1AB7-4806-83EE-8E0C9C4F0D18}" presName="linH" presStyleCnt="0"/>
      <dgm:spPr/>
    </dgm:pt>
    <dgm:pt modelId="{484A237E-D8D6-427C-80F1-22C8CAB05A5E}" type="pres">
      <dgm:prSet presAssocID="{076C7570-1AB7-4806-83EE-8E0C9C4F0D18}" presName="padding1" presStyleCnt="0"/>
      <dgm:spPr/>
    </dgm:pt>
    <dgm:pt modelId="{5EC1F463-D8E0-4099-8604-13BD3F1AD2E7}" type="pres">
      <dgm:prSet presAssocID="{9D75DA8E-0F16-4BA0-9922-34215B55C671}" presName="linV" presStyleCnt="0"/>
      <dgm:spPr/>
    </dgm:pt>
    <dgm:pt modelId="{32587BFA-E26C-406C-8083-F21A3207C348}" type="pres">
      <dgm:prSet presAssocID="{9D75DA8E-0F16-4BA0-9922-34215B55C671}" presName="spVertical1" presStyleCnt="0"/>
      <dgm:spPr/>
    </dgm:pt>
    <dgm:pt modelId="{62E45A18-9B97-49C5-A098-74DAAA748BB9}" type="pres">
      <dgm:prSet presAssocID="{9D75DA8E-0F16-4BA0-9922-34215B55C671}" presName="parTx" presStyleLbl="revTx" presStyleIdx="0" presStyleCnt="1">
        <dgm:presLayoutVars>
          <dgm:chMax val="0"/>
          <dgm:chPref val="0"/>
          <dgm:bulletEnabled val="1"/>
        </dgm:presLayoutVars>
      </dgm:prSet>
      <dgm:spPr/>
    </dgm:pt>
    <dgm:pt modelId="{FCAFE0DF-3ED0-4916-ADEE-5E9ECA9CCB40}" type="pres">
      <dgm:prSet presAssocID="{9D75DA8E-0F16-4BA0-9922-34215B55C671}" presName="spVertical2" presStyleCnt="0"/>
      <dgm:spPr/>
    </dgm:pt>
    <dgm:pt modelId="{0605D314-182A-4848-9A65-874E6C8A023E}" type="pres">
      <dgm:prSet presAssocID="{9D75DA8E-0F16-4BA0-9922-34215B55C671}" presName="spVertical3" presStyleCnt="0"/>
      <dgm:spPr/>
    </dgm:pt>
    <dgm:pt modelId="{9EF9836A-D9F3-40BB-8267-7D5DCFF7D77F}" type="pres">
      <dgm:prSet presAssocID="{076C7570-1AB7-4806-83EE-8E0C9C4F0D18}" presName="padding2" presStyleCnt="0"/>
      <dgm:spPr/>
    </dgm:pt>
    <dgm:pt modelId="{AD7A5394-0A36-4336-9085-6C0AC3E692FB}" type="pres">
      <dgm:prSet presAssocID="{076C7570-1AB7-4806-83EE-8E0C9C4F0D18}" presName="negArrow" presStyleCnt="0"/>
      <dgm:spPr/>
    </dgm:pt>
    <dgm:pt modelId="{786156F7-48D4-4ED1-A0B1-ECE8F9FECF86}" type="pres">
      <dgm:prSet presAssocID="{076C7570-1AB7-4806-83EE-8E0C9C4F0D18}" presName="backgroundArrow" presStyleLbl="node1" presStyleIdx="0" presStyleCnt="1"/>
      <dgm:spPr/>
    </dgm:pt>
  </dgm:ptLst>
  <dgm:cxnLst>
    <dgm:cxn modelId="{B8601356-9A0C-42B0-95EA-1F7F07CF2EBE}" srcId="{076C7570-1AB7-4806-83EE-8E0C9C4F0D18}" destId="{9D75DA8E-0F16-4BA0-9922-34215B55C671}" srcOrd="0" destOrd="0" parTransId="{393B25DF-D51F-45F9-A1E8-2C037D010F67}" sibTransId="{5111F16C-85D7-4C10-AC7B-0EB361D168C2}"/>
    <dgm:cxn modelId="{D0D7529D-E75A-44BB-BDAC-5693BC2A0501}" type="presOf" srcId="{076C7570-1AB7-4806-83EE-8E0C9C4F0D18}" destId="{78A3190C-F0D6-464A-A9D2-C70EC61BFFA9}" srcOrd="0" destOrd="0" presId="urn:microsoft.com/office/officeart/2005/8/layout/hProcess3"/>
    <dgm:cxn modelId="{2B7C87B4-6AFE-4B83-A588-5E48153A898D}" type="presOf" srcId="{9D75DA8E-0F16-4BA0-9922-34215B55C671}" destId="{62E45A18-9B97-49C5-A098-74DAAA748BB9}" srcOrd="0" destOrd="0" presId="urn:microsoft.com/office/officeart/2005/8/layout/hProcess3"/>
    <dgm:cxn modelId="{5AA16E87-FC85-42DB-8DA6-B1B3A4EB99B7}" type="presParOf" srcId="{78A3190C-F0D6-464A-A9D2-C70EC61BFFA9}" destId="{AC6E90AC-325B-40E8-BC7D-A7310C285245}" srcOrd="0" destOrd="0" presId="urn:microsoft.com/office/officeart/2005/8/layout/hProcess3"/>
    <dgm:cxn modelId="{55F8B6C9-6720-4A1A-9A29-8C40C4481D90}" type="presParOf" srcId="{78A3190C-F0D6-464A-A9D2-C70EC61BFFA9}" destId="{AD6E2FBB-0363-41F2-A1F4-0BA84079EF98}" srcOrd="1" destOrd="0" presId="urn:microsoft.com/office/officeart/2005/8/layout/hProcess3"/>
    <dgm:cxn modelId="{8B9F5830-1CF2-4BC7-B9D7-809D5078883C}" type="presParOf" srcId="{AD6E2FBB-0363-41F2-A1F4-0BA84079EF98}" destId="{484A237E-D8D6-427C-80F1-22C8CAB05A5E}" srcOrd="0" destOrd="0" presId="urn:microsoft.com/office/officeart/2005/8/layout/hProcess3"/>
    <dgm:cxn modelId="{E5686874-24D9-4821-AFDC-CF78C9980431}" type="presParOf" srcId="{AD6E2FBB-0363-41F2-A1F4-0BA84079EF98}" destId="{5EC1F463-D8E0-4099-8604-13BD3F1AD2E7}" srcOrd="1" destOrd="0" presId="urn:microsoft.com/office/officeart/2005/8/layout/hProcess3"/>
    <dgm:cxn modelId="{FB37953E-04E3-4F42-B472-1BC992420FC1}" type="presParOf" srcId="{5EC1F463-D8E0-4099-8604-13BD3F1AD2E7}" destId="{32587BFA-E26C-406C-8083-F21A3207C348}" srcOrd="0" destOrd="0" presId="urn:microsoft.com/office/officeart/2005/8/layout/hProcess3"/>
    <dgm:cxn modelId="{B1725997-7020-4E62-A319-77A7B405263F}" type="presParOf" srcId="{5EC1F463-D8E0-4099-8604-13BD3F1AD2E7}" destId="{62E45A18-9B97-49C5-A098-74DAAA748BB9}" srcOrd="1" destOrd="0" presId="urn:microsoft.com/office/officeart/2005/8/layout/hProcess3"/>
    <dgm:cxn modelId="{D6A5CEA6-CFAF-488C-A495-C8A68161DBC3}" type="presParOf" srcId="{5EC1F463-D8E0-4099-8604-13BD3F1AD2E7}" destId="{FCAFE0DF-3ED0-4916-ADEE-5E9ECA9CCB40}" srcOrd="2" destOrd="0" presId="urn:microsoft.com/office/officeart/2005/8/layout/hProcess3"/>
    <dgm:cxn modelId="{2323E81E-B463-4FC4-9F58-8E752FB55BF5}" type="presParOf" srcId="{5EC1F463-D8E0-4099-8604-13BD3F1AD2E7}" destId="{0605D314-182A-4848-9A65-874E6C8A023E}" srcOrd="3" destOrd="0" presId="urn:microsoft.com/office/officeart/2005/8/layout/hProcess3"/>
    <dgm:cxn modelId="{F8A49889-DB4F-4B78-A1A6-BB783EBBEF73}" type="presParOf" srcId="{AD6E2FBB-0363-41F2-A1F4-0BA84079EF98}" destId="{9EF9836A-D9F3-40BB-8267-7D5DCFF7D77F}" srcOrd="2" destOrd="0" presId="urn:microsoft.com/office/officeart/2005/8/layout/hProcess3"/>
    <dgm:cxn modelId="{CE3AF81A-ADEF-40C6-82DD-CA4C3CD18E0D}" type="presParOf" srcId="{AD6E2FBB-0363-41F2-A1F4-0BA84079EF98}" destId="{AD7A5394-0A36-4336-9085-6C0AC3E692FB}" srcOrd="3" destOrd="0" presId="urn:microsoft.com/office/officeart/2005/8/layout/hProcess3"/>
    <dgm:cxn modelId="{2D28F84A-2B5B-405B-B224-05E82E141C62}" type="presParOf" srcId="{AD6E2FBB-0363-41F2-A1F4-0BA84079EF98}" destId="{786156F7-48D4-4ED1-A0B1-ECE8F9FECF86}" srcOrd="4" destOrd="0" presId="urn:microsoft.com/office/officeart/2005/8/layout/h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76C7570-1AB7-4806-83EE-8E0C9C4F0D18}" type="doc">
      <dgm:prSet loTypeId="urn:microsoft.com/office/officeart/2005/8/layout/hProcess3" loCatId="process" qsTypeId="urn:microsoft.com/office/officeart/2005/8/quickstyle/simple1" qsCatId="simple" csTypeId="urn:microsoft.com/office/officeart/2005/8/colors/accent1_2" csCatId="accent1" phldr="1"/>
      <dgm:spPr/>
    </dgm:pt>
    <dgm:pt modelId="{9D75DA8E-0F16-4BA0-9922-34215B55C671}">
      <dgm:prSet phldrT="[Text]" custT="1"/>
      <dgm:spPr/>
      <dgm:t>
        <a:bodyPr/>
        <a:lstStyle/>
        <a:p>
          <a:r>
            <a:rPr lang="en-US" sz="2000" b="1" dirty="0"/>
            <a:t>W.H.O define rehabilitation as</a:t>
          </a:r>
        </a:p>
        <a:p>
          <a:r>
            <a:rPr lang="en-US" sz="2000" b="1" dirty="0"/>
            <a:t> “the combines and coordinated use of </a:t>
          </a:r>
        </a:p>
        <a:p>
          <a:r>
            <a:rPr lang="en-US" sz="2000" b="1" dirty="0"/>
            <a:t>medical, social, educational and vocational measures</a:t>
          </a:r>
        </a:p>
        <a:p>
          <a:r>
            <a:rPr lang="en-US" sz="2000" b="1" dirty="0"/>
            <a:t> for training the individual to </a:t>
          </a:r>
        </a:p>
        <a:p>
          <a:r>
            <a:rPr lang="en-US" sz="2000" b="1" dirty="0"/>
            <a:t>the highest level of functional ability”</a:t>
          </a:r>
        </a:p>
      </dgm:t>
    </dgm:pt>
    <dgm:pt modelId="{393B25DF-D51F-45F9-A1E8-2C037D010F67}" type="parTrans" cxnId="{B8601356-9A0C-42B0-95EA-1F7F07CF2EBE}">
      <dgm:prSet/>
      <dgm:spPr/>
      <dgm:t>
        <a:bodyPr/>
        <a:lstStyle/>
        <a:p>
          <a:endParaRPr lang="en-US"/>
        </a:p>
      </dgm:t>
    </dgm:pt>
    <dgm:pt modelId="{5111F16C-85D7-4C10-AC7B-0EB361D168C2}" type="sibTrans" cxnId="{B8601356-9A0C-42B0-95EA-1F7F07CF2EBE}">
      <dgm:prSet/>
      <dgm:spPr/>
      <dgm:t>
        <a:bodyPr/>
        <a:lstStyle/>
        <a:p>
          <a:endParaRPr lang="en-US"/>
        </a:p>
      </dgm:t>
    </dgm:pt>
    <dgm:pt modelId="{78A3190C-F0D6-464A-A9D2-C70EC61BFFA9}" type="pres">
      <dgm:prSet presAssocID="{076C7570-1AB7-4806-83EE-8E0C9C4F0D18}" presName="Name0" presStyleCnt="0">
        <dgm:presLayoutVars>
          <dgm:dir/>
          <dgm:animLvl val="lvl"/>
          <dgm:resizeHandles val="exact"/>
        </dgm:presLayoutVars>
      </dgm:prSet>
      <dgm:spPr/>
    </dgm:pt>
    <dgm:pt modelId="{AC6E90AC-325B-40E8-BC7D-A7310C285245}" type="pres">
      <dgm:prSet presAssocID="{076C7570-1AB7-4806-83EE-8E0C9C4F0D18}" presName="dummy" presStyleCnt="0"/>
      <dgm:spPr/>
    </dgm:pt>
    <dgm:pt modelId="{AD6E2FBB-0363-41F2-A1F4-0BA84079EF98}" type="pres">
      <dgm:prSet presAssocID="{076C7570-1AB7-4806-83EE-8E0C9C4F0D18}" presName="linH" presStyleCnt="0"/>
      <dgm:spPr/>
    </dgm:pt>
    <dgm:pt modelId="{484A237E-D8D6-427C-80F1-22C8CAB05A5E}" type="pres">
      <dgm:prSet presAssocID="{076C7570-1AB7-4806-83EE-8E0C9C4F0D18}" presName="padding1" presStyleCnt="0"/>
      <dgm:spPr/>
    </dgm:pt>
    <dgm:pt modelId="{5EC1F463-D8E0-4099-8604-13BD3F1AD2E7}" type="pres">
      <dgm:prSet presAssocID="{9D75DA8E-0F16-4BA0-9922-34215B55C671}" presName="linV" presStyleCnt="0"/>
      <dgm:spPr/>
    </dgm:pt>
    <dgm:pt modelId="{32587BFA-E26C-406C-8083-F21A3207C348}" type="pres">
      <dgm:prSet presAssocID="{9D75DA8E-0F16-4BA0-9922-34215B55C671}" presName="spVertical1" presStyleCnt="0"/>
      <dgm:spPr/>
    </dgm:pt>
    <dgm:pt modelId="{62E45A18-9B97-49C5-A098-74DAAA748BB9}" type="pres">
      <dgm:prSet presAssocID="{9D75DA8E-0F16-4BA0-9922-34215B55C671}" presName="parTx" presStyleLbl="revTx" presStyleIdx="0" presStyleCnt="1">
        <dgm:presLayoutVars>
          <dgm:chMax val="0"/>
          <dgm:chPref val="0"/>
          <dgm:bulletEnabled val="1"/>
        </dgm:presLayoutVars>
      </dgm:prSet>
      <dgm:spPr/>
    </dgm:pt>
    <dgm:pt modelId="{FCAFE0DF-3ED0-4916-ADEE-5E9ECA9CCB40}" type="pres">
      <dgm:prSet presAssocID="{9D75DA8E-0F16-4BA0-9922-34215B55C671}" presName="spVertical2" presStyleCnt="0"/>
      <dgm:spPr/>
    </dgm:pt>
    <dgm:pt modelId="{0605D314-182A-4848-9A65-874E6C8A023E}" type="pres">
      <dgm:prSet presAssocID="{9D75DA8E-0F16-4BA0-9922-34215B55C671}" presName="spVertical3" presStyleCnt="0"/>
      <dgm:spPr/>
    </dgm:pt>
    <dgm:pt modelId="{9EF9836A-D9F3-40BB-8267-7D5DCFF7D77F}" type="pres">
      <dgm:prSet presAssocID="{076C7570-1AB7-4806-83EE-8E0C9C4F0D18}" presName="padding2" presStyleCnt="0"/>
      <dgm:spPr/>
    </dgm:pt>
    <dgm:pt modelId="{AD7A5394-0A36-4336-9085-6C0AC3E692FB}" type="pres">
      <dgm:prSet presAssocID="{076C7570-1AB7-4806-83EE-8E0C9C4F0D18}" presName="negArrow" presStyleCnt="0"/>
      <dgm:spPr/>
    </dgm:pt>
    <dgm:pt modelId="{786156F7-48D4-4ED1-A0B1-ECE8F9FECF86}" type="pres">
      <dgm:prSet presAssocID="{076C7570-1AB7-4806-83EE-8E0C9C4F0D18}" presName="backgroundArrow" presStyleLbl="node1" presStyleIdx="0" presStyleCnt="1"/>
      <dgm:spPr/>
    </dgm:pt>
  </dgm:ptLst>
  <dgm:cxnLst>
    <dgm:cxn modelId="{B8601356-9A0C-42B0-95EA-1F7F07CF2EBE}" srcId="{076C7570-1AB7-4806-83EE-8E0C9C4F0D18}" destId="{9D75DA8E-0F16-4BA0-9922-34215B55C671}" srcOrd="0" destOrd="0" parTransId="{393B25DF-D51F-45F9-A1E8-2C037D010F67}" sibTransId="{5111F16C-85D7-4C10-AC7B-0EB361D168C2}"/>
    <dgm:cxn modelId="{7391FE78-CD1D-486F-93BF-96C0D8E1AA16}" type="presOf" srcId="{076C7570-1AB7-4806-83EE-8E0C9C4F0D18}" destId="{78A3190C-F0D6-464A-A9D2-C70EC61BFFA9}" srcOrd="0" destOrd="0" presId="urn:microsoft.com/office/officeart/2005/8/layout/hProcess3"/>
    <dgm:cxn modelId="{3D7031BF-A65C-4177-A9CC-34931FB8108F}" type="presOf" srcId="{9D75DA8E-0F16-4BA0-9922-34215B55C671}" destId="{62E45A18-9B97-49C5-A098-74DAAA748BB9}" srcOrd="0" destOrd="0" presId="urn:microsoft.com/office/officeart/2005/8/layout/hProcess3"/>
    <dgm:cxn modelId="{A091AB5F-CCBA-420B-8FBF-76BE03AEF5E6}" type="presParOf" srcId="{78A3190C-F0D6-464A-A9D2-C70EC61BFFA9}" destId="{AC6E90AC-325B-40E8-BC7D-A7310C285245}" srcOrd="0" destOrd="0" presId="urn:microsoft.com/office/officeart/2005/8/layout/hProcess3"/>
    <dgm:cxn modelId="{0D6A3E2A-DF80-42AA-AD58-ACFD24C6E008}" type="presParOf" srcId="{78A3190C-F0D6-464A-A9D2-C70EC61BFFA9}" destId="{AD6E2FBB-0363-41F2-A1F4-0BA84079EF98}" srcOrd="1" destOrd="0" presId="urn:microsoft.com/office/officeart/2005/8/layout/hProcess3"/>
    <dgm:cxn modelId="{90DFEE92-63B1-4E2A-BCED-689B5F12DA94}" type="presParOf" srcId="{AD6E2FBB-0363-41F2-A1F4-0BA84079EF98}" destId="{484A237E-D8D6-427C-80F1-22C8CAB05A5E}" srcOrd="0" destOrd="0" presId="urn:microsoft.com/office/officeart/2005/8/layout/hProcess3"/>
    <dgm:cxn modelId="{F0D4B685-D0CE-4F40-AAA4-278CDE04004C}" type="presParOf" srcId="{AD6E2FBB-0363-41F2-A1F4-0BA84079EF98}" destId="{5EC1F463-D8E0-4099-8604-13BD3F1AD2E7}" srcOrd="1" destOrd="0" presId="urn:microsoft.com/office/officeart/2005/8/layout/hProcess3"/>
    <dgm:cxn modelId="{08D68CE8-3558-4F9D-BF82-E01B30902A50}" type="presParOf" srcId="{5EC1F463-D8E0-4099-8604-13BD3F1AD2E7}" destId="{32587BFA-E26C-406C-8083-F21A3207C348}" srcOrd="0" destOrd="0" presId="urn:microsoft.com/office/officeart/2005/8/layout/hProcess3"/>
    <dgm:cxn modelId="{0DD19F5B-91BC-4E5D-BCFB-C8462B2F6FE3}" type="presParOf" srcId="{5EC1F463-D8E0-4099-8604-13BD3F1AD2E7}" destId="{62E45A18-9B97-49C5-A098-74DAAA748BB9}" srcOrd="1" destOrd="0" presId="urn:microsoft.com/office/officeart/2005/8/layout/hProcess3"/>
    <dgm:cxn modelId="{44D30797-3DB4-44DF-B5CF-56E4C9FD482E}" type="presParOf" srcId="{5EC1F463-D8E0-4099-8604-13BD3F1AD2E7}" destId="{FCAFE0DF-3ED0-4916-ADEE-5E9ECA9CCB40}" srcOrd="2" destOrd="0" presId="urn:microsoft.com/office/officeart/2005/8/layout/hProcess3"/>
    <dgm:cxn modelId="{4E12FDC9-0E23-4BC3-AE88-19A5F62114A8}" type="presParOf" srcId="{5EC1F463-D8E0-4099-8604-13BD3F1AD2E7}" destId="{0605D314-182A-4848-9A65-874E6C8A023E}" srcOrd="3" destOrd="0" presId="urn:microsoft.com/office/officeart/2005/8/layout/hProcess3"/>
    <dgm:cxn modelId="{ADB0BEAD-5396-424C-9887-4109F3AADA19}" type="presParOf" srcId="{AD6E2FBB-0363-41F2-A1F4-0BA84079EF98}" destId="{9EF9836A-D9F3-40BB-8267-7D5DCFF7D77F}" srcOrd="2" destOrd="0" presId="urn:microsoft.com/office/officeart/2005/8/layout/hProcess3"/>
    <dgm:cxn modelId="{FCA17E99-9894-44B6-972E-55E9EE8EDCAC}" type="presParOf" srcId="{AD6E2FBB-0363-41F2-A1F4-0BA84079EF98}" destId="{AD7A5394-0A36-4336-9085-6C0AC3E692FB}" srcOrd="3" destOrd="0" presId="urn:microsoft.com/office/officeart/2005/8/layout/hProcess3"/>
    <dgm:cxn modelId="{16CEB532-10EB-4540-9C48-3BA76A75DBE1}" type="presParOf" srcId="{AD6E2FBB-0363-41F2-A1F4-0BA84079EF98}" destId="{786156F7-48D4-4ED1-A0B1-ECE8F9FECF86}" srcOrd="4" destOrd="0" presId="urn:microsoft.com/office/officeart/2005/8/layout/h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BBDA56A-1D9D-4B20-A76E-BA929000F6ED}" type="doc">
      <dgm:prSet loTypeId="urn:microsoft.com/office/officeart/2005/8/layout/pyramid1" loCatId="pyramid" qsTypeId="urn:microsoft.com/office/officeart/2005/8/quickstyle/simple1" qsCatId="simple" csTypeId="urn:microsoft.com/office/officeart/2005/8/colors/colorful2" csCatId="colorful" phldr="1"/>
      <dgm:spPr/>
    </dgm:pt>
    <dgm:pt modelId="{EBC63A16-D97B-41CB-AA57-555145F2E02D}">
      <dgm:prSet phldrT="[Text]"/>
      <dgm:spPr/>
      <dgm:t>
        <a:bodyPr/>
        <a:lstStyle/>
        <a:p>
          <a:endParaRPr lang="en-US" dirty="0"/>
        </a:p>
      </dgm:t>
    </dgm:pt>
    <dgm:pt modelId="{55D92F93-4F48-4105-B6B2-99AB11DDFFF3}" type="parTrans" cxnId="{2B77FC87-83F2-4BB2-9DA9-D35308AD300D}">
      <dgm:prSet/>
      <dgm:spPr/>
      <dgm:t>
        <a:bodyPr/>
        <a:lstStyle/>
        <a:p>
          <a:endParaRPr lang="en-US"/>
        </a:p>
      </dgm:t>
    </dgm:pt>
    <dgm:pt modelId="{8AA4D1A3-24CB-44CC-BC26-80B50A56AC55}" type="sibTrans" cxnId="{2B77FC87-83F2-4BB2-9DA9-D35308AD300D}">
      <dgm:prSet/>
      <dgm:spPr/>
      <dgm:t>
        <a:bodyPr/>
        <a:lstStyle/>
        <a:p>
          <a:endParaRPr lang="en-US"/>
        </a:p>
      </dgm:t>
    </dgm:pt>
    <dgm:pt modelId="{E1B60B55-945F-4CD3-8875-5D54FC5F7B90}">
      <dgm:prSet/>
      <dgm:spPr/>
      <dgm:t>
        <a:bodyPr/>
        <a:lstStyle/>
        <a:p>
          <a:endParaRPr lang="en-US" dirty="0"/>
        </a:p>
      </dgm:t>
    </dgm:pt>
    <dgm:pt modelId="{1BEE7098-D1B0-49A4-A3DB-32C7B3024006}" type="parTrans" cxnId="{48850D63-E4F5-4B97-9A34-BD18A81592E5}">
      <dgm:prSet/>
      <dgm:spPr/>
      <dgm:t>
        <a:bodyPr/>
        <a:lstStyle/>
        <a:p>
          <a:endParaRPr lang="en-US"/>
        </a:p>
      </dgm:t>
    </dgm:pt>
    <dgm:pt modelId="{2ED9DCC8-9DDF-42AD-86E9-A66CB7B4596C}" type="sibTrans" cxnId="{48850D63-E4F5-4B97-9A34-BD18A81592E5}">
      <dgm:prSet/>
      <dgm:spPr/>
      <dgm:t>
        <a:bodyPr/>
        <a:lstStyle/>
        <a:p>
          <a:endParaRPr lang="en-US"/>
        </a:p>
      </dgm:t>
    </dgm:pt>
    <dgm:pt modelId="{3C536747-BF9A-4B4B-AD3F-95B81583C244}">
      <dgm:prSet phldrT="[Text]"/>
      <dgm:spPr/>
      <dgm:t>
        <a:bodyPr/>
        <a:lstStyle/>
        <a:p>
          <a:endParaRPr lang="en-US" dirty="0"/>
        </a:p>
      </dgm:t>
    </dgm:pt>
    <dgm:pt modelId="{8CEDB262-CAC7-42B2-97C8-B0CD6D6EF8D6}" type="sibTrans" cxnId="{EF58341A-64C1-48D1-941E-B3F6A088F2BC}">
      <dgm:prSet/>
      <dgm:spPr/>
      <dgm:t>
        <a:bodyPr/>
        <a:lstStyle/>
        <a:p>
          <a:endParaRPr lang="en-US"/>
        </a:p>
      </dgm:t>
    </dgm:pt>
    <dgm:pt modelId="{3D5D17FF-9FA0-4EF9-A200-4568918A5218}" type="parTrans" cxnId="{EF58341A-64C1-48D1-941E-B3F6A088F2BC}">
      <dgm:prSet/>
      <dgm:spPr/>
      <dgm:t>
        <a:bodyPr/>
        <a:lstStyle/>
        <a:p>
          <a:endParaRPr lang="en-US"/>
        </a:p>
      </dgm:t>
    </dgm:pt>
    <dgm:pt modelId="{A6F3DD6C-0599-4B8B-8F43-7C6D2F994F8E}">
      <dgm:prSet/>
      <dgm:spPr/>
      <dgm:t>
        <a:bodyPr/>
        <a:lstStyle/>
        <a:p>
          <a:endParaRPr lang="en-US" dirty="0"/>
        </a:p>
      </dgm:t>
    </dgm:pt>
    <dgm:pt modelId="{CD1B8FCB-7DAB-4356-9266-8E6AF873E971}" type="sibTrans" cxnId="{152BFD42-2267-439B-9FCA-9ABA05C804DE}">
      <dgm:prSet/>
      <dgm:spPr/>
      <dgm:t>
        <a:bodyPr/>
        <a:lstStyle/>
        <a:p>
          <a:endParaRPr lang="en-US"/>
        </a:p>
      </dgm:t>
    </dgm:pt>
    <dgm:pt modelId="{E8127D15-C97E-4B9F-A649-0EC1BA3EBCC5}" type="parTrans" cxnId="{152BFD42-2267-439B-9FCA-9ABA05C804DE}">
      <dgm:prSet/>
      <dgm:spPr/>
      <dgm:t>
        <a:bodyPr/>
        <a:lstStyle/>
        <a:p>
          <a:endParaRPr lang="en-US"/>
        </a:p>
      </dgm:t>
    </dgm:pt>
    <dgm:pt modelId="{6C9B328C-816D-45D2-BA69-2ABD283AED37}">
      <dgm:prSet phldrT="[Text]" custT="1"/>
      <dgm:spPr/>
      <dgm:t>
        <a:bodyPr/>
        <a:lstStyle/>
        <a:p>
          <a:endParaRPr lang="en-US" sz="1400" dirty="0"/>
        </a:p>
      </dgm:t>
    </dgm:pt>
    <dgm:pt modelId="{B55B004E-0E06-4F70-84CD-FB72FE897A0D}" type="sibTrans" cxnId="{EAE5B1A5-7E30-4D99-96DF-FBC9A2CFA594}">
      <dgm:prSet/>
      <dgm:spPr/>
      <dgm:t>
        <a:bodyPr/>
        <a:lstStyle/>
        <a:p>
          <a:endParaRPr lang="en-US"/>
        </a:p>
      </dgm:t>
    </dgm:pt>
    <dgm:pt modelId="{4CC829A0-E291-460C-940D-9AEB6F9DF11F}" type="parTrans" cxnId="{EAE5B1A5-7E30-4D99-96DF-FBC9A2CFA594}">
      <dgm:prSet/>
      <dgm:spPr/>
      <dgm:t>
        <a:bodyPr/>
        <a:lstStyle/>
        <a:p>
          <a:endParaRPr lang="en-US"/>
        </a:p>
      </dgm:t>
    </dgm:pt>
    <dgm:pt modelId="{E52FBB02-1D8C-400A-A89B-F8529D1486A2}" type="pres">
      <dgm:prSet presAssocID="{ABBDA56A-1D9D-4B20-A76E-BA929000F6ED}" presName="Name0" presStyleCnt="0">
        <dgm:presLayoutVars>
          <dgm:dir/>
          <dgm:animLvl val="lvl"/>
          <dgm:resizeHandles val="exact"/>
        </dgm:presLayoutVars>
      </dgm:prSet>
      <dgm:spPr/>
    </dgm:pt>
    <dgm:pt modelId="{B31BFEAD-F43E-4424-A6DF-66BA607181B6}" type="pres">
      <dgm:prSet presAssocID="{6C9B328C-816D-45D2-BA69-2ABD283AED37}" presName="Name8" presStyleCnt="0"/>
      <dgm:spPr/>
    </dgm:pt>
    <dgm:pt modelId="{01F21423-AE8F-4E7B-B99E-58EAF6A47D83}" type="pres">
      <dgm:prSet presAssocID="{6C9B328C-816D-45D2-BA69-2ABD283AED37}" presName="level" presStyleLbl="node1" presStyleIdx="0" presStyleCnt="5" custScaleX="120245" custScaleY="60065" custLinFactNeighborY="17111">
        <dgm:presLayoutVars>
          <dgm:chMax val="1"/>
          <dgm:bulletEnabled val="1"/>
        </dgm:presLayoutVars>
      </dgm:prSet>
      <dgm:spPr/>
    </dgm:pt>
    <dgm:pt modelId="{76034594-55BF-4F1F-ADC1-2BCBB13D0F04}" type="pres">
      <dgm:prSet presAssocID="{6C9B328C-816D-45D2-BA69-2ABD283AED37}" presName="levelTx" presStyleLbl="revTx" presStyleIdx="0" presStyleCnt="0">
        <dgm:presLayoutVars>
          <dgm:chMax val="1"/>
          <dgm:bulletEnabled val="1"/>
        </dgm:presLayoutVars>
      </dgm:prSet>
      <dgm:spPr/>
    </dgm:pt>
    <dgm:pt modelId="{91283CF9-148E-4404-B161-303A93355F2A}" type="pres">
      <dgm:prSet presAssocID="{EBC63A16-D97B-41CB-AA57-555145F2E02D}" presName="Name8" presStyleCnt="0"/>
      <dgm:spPr/>
    </dgm:pt>
    <dgm:pt modelId="{2E288C2E-3B42-4F85-A0F6-BB3D8AC59BEA}" type="pres">
      <dgm:prSet presAssocID="{EBC63A16-D97B-41CB-AA57-555145F2E02D}" presName="level" presStyleLbl="node1" presStyleIdx="1" presStyleCnt="5" custLinFactNeighborY="9304">
        <dgm:presLayoutVars>
          <dgm:chMax val="1"/>
          <dgm:bulletEnabled val="1"/>
        </dgm:presLayoutVars>
      </dgm:prSet>
      <dgm:spPr/>
    </dgm:pt>
    <dgm:pt modelId="{F4516EB5-D8CA-4142-AD51-C972ADC43B17}" type="pres">
      <dgm:prSet presAssocID="{EBC63A16-D97B-41CB-AA57-555145F2E02D}" presName="levelTx" presStyleLbl="revTx" presStyleIdx="0" presStyleCnt="0">
        <dgm:presLayoutVars>
          <dgm:chMax val="1"/>
          <dgm:bulletEnabled val="1"/>
        </dgm:presLayoutVars>
      </dgm:prSet>
      <dgm:spPr/>
    </dgm:pt>
    <dgm:pt modelId="{A8E04B6C-7181-401C-9717-18EA693D9887}" type="pres">
      <dgm:prSet presAssocID="{E1B60B55-945F-4CD3-8875-5D54FC5F7B90}" presName="Name8" presStyleCnt="0"/>
      <dgm:spPr/>
    </dgm:pt>
    <dgm:pt modelId="{B67A7FA6-4C26-45FB-97BE-D9CFC461EBCB}" type="pres">
      <dgm:prSet presAssocID="{E1B60B55-945F-4CD3-8875-5D54FC5F7B90}" presName="level" presStyleLbl="node1" presStyleIdx="2" presStyleCnt="5">
        <dgm:presLayoutVars>
          <dgm:chMax val="1"/>
          <dgm:bulletEnabled val="1"/>
        </dgm:presLayoutVars>
      </dgm:prSet>
      <dgm:spPr/>
    </dgm:pt>
    <dgm:pt modelId="{17E1C9DF-7627-4CB4-BD48-617A899F4ECF}" type="pres">
      <dgm:prSet presAssocID="{E1B60B55-945F-4CD3-8875-5D54FC5F7B90}" presName="levelTx" presStyleLbl="revTx" presStyleIdx="0" presStyleCnt="0">
        <dgm:presLayoutVars>
          <dgm:chMax val="1"/>
          <dgm:bulletEnabled val="1"/>
        </dgm:presLayoutVars>
      </dgm:prSet>
      <dgm:spPr/>
    </dgm:pt>
    <dgm:pt modelId="{F901B9D6-31BE-4648-AA8B-825C4D2C0689}" type="pres">
      <dgm:prSet presAssocID="{A6F3DD6C-0599-4B8B-8F43-7C6D2F994F8E}" presName="Name8" presStyleCnt="0"/>
      <dgm:spPr/>
    </dgm:pt>
    <dgm:pt modelId="{5192DE99-FBDB-43DA-B0AE-49B2E7EA20B9}" type="pres">
      <dgm:prSet presAssocID="{A6F3DD6C-0599-4B8B-8F43-7C6D2F994F8E}" presName="level" presStyleLbl="node1" presStyleIdx="3" presStyleCnt="5">
        <dgm:presLayoutVars>
          <dgm:chMax val="1"/>
          <dgm:bulletEnabled val="1"/>
        </dgm:presLayoutVars>
      </dgm:prSet>
      <dgm:spPr/>
    </dgm:pt>
    <dgm:pt modelId="{74DF7469-7639-42D6-AB96-F4FB7F102F87}" type="pres">
      <dgm:prSet presAssocID="{A6F3DD6C-0599-4B8B-8F43-7C6D2F994F8E}" presName="levelTx" presStyleLbl="revTx" presStyleIdx="0" presStyleCnt="0">
        <dgm:presLayoutVars>
          <dgm:chMax val="1"/>
          <dgm:bulletEnabled val="1"/>
        </dgm:presLayoutVars>
      </dgm:prSet>
      <dgm:spPr/>
    </dgm:pt>
    <dgm:pt modelId="{A0753D97-813D-4E34-9C73-D0332174484C}" type="pres">
      <dgm:prSet presAssocID="{3C536747-BF9A-4B4B-AD3F-95B81583C244}" presName="Name8" presStyleCnt="0"/>
      <dgm:spPr/>
    </dgm:pt>
    <dgm:pt modelId="{14FCF6EA-EA07-4AF9-8367-B1C93A4BB80B}" type="pres">
      <dgm:prSet presAssocID="{3C536747-BF9A-4B4B-AD3F-95B81583C244}" presName="level" presStyleLbl="node1" presStyleIdx="4" presStyleCnt="5">
        <dgm:presLayoutVars>
          <dgm:chMax val="1"/>
          <dgm:bulletEnabled val="1"/>
        </dgm:presLayoutVars>
      </dgm:prSet>
      <dgm:spPr/>
    </dgm:pt>
    <dgm:pt modelId="{AABAD7F7-0F5C-45E4-B0DD-ADDD342796E1}" type="pres">
      <dgm:prSet presAssocID="{3C536747-BF9A-4B4B-AD3F-95B81583C244}" presName="levelTx" presStyleLbl="revTx" presStyleIdx="0" presStyleCnt="0">
        <dgm:presLayoutVars>
          <dgm:chMax val="1"/>
          <dgm:bulletEnabled val="1"/>
        </dgm:presLayoutVars>
      </dgm:prSet>
      <dgm:spPr/>
    </dgm:pt>
  </dgm:ptLst>
  <dgm:cxnLst>
    <dgm:cxn modelId="{EF58341A-64C1-48D1-941E-B3F6A088F2BC}" srcId="{ABBDA56A-1D9D-4B20-A76E-BA929000F6ED}" destId="{3C536747-BF9A-4B4B-AD3F-95B81583C244}" srcOrd="4" destOrd="0" parTransId="{3D5D17FF-9FA0-4EF9-A200-4568918A5218}" sibTransId="{8CEDB262-CAC7-42B2-97C8-B0CD6D6EF8D6}"/>
    <dgm:cxn modelId="{DF0BA12E-2203-4300-B5EE-8973C8810B05}" type="presOf" srcId="{EBC63A16-D97B-41CB-AA57-555145F2E02D}" destId="{F4516EB5-D8CA-4142-AD51-C972ADC43B17}" srcOrd="1" destOrd="0" presId="urn:microsoft.com/office/officeart/2005/8/layout/pyramid1"/>
    <dgm:cxn modelId="{38050D36-8162-4A0E-BC90-4DA3D77CA243}" type="presOf" srcId="{A6F3DD6C-0599-4B8B-8F43-7C6D2F994F8E}" destId="{74DF7469-7639-42D6-AB96-F4FB7F102F87}" srcOrd="1" destOrd="0" presId="urn:microsoft.com/office/officeart/2005/8/layout/pyramid1"/>
    <dgm:cxn modelId="{152BFD42-2267-439B-9FCA-9ABA05C804DE}" srcId="{ABBDA56A-1D9D-4B20-A76E-BA929000F6ED}" destId="{A6F3DD6C-0599-4B8B-8F43-7C6D2F994F8E}" srcOrd="3" destOrd="0" parTransId="{E8127D15-C97E-4B9F-A649-0EC1BA3EBCC5}" sibTransId="{CD1B8FCB-7DAB-4356-9266-8E6AF873E971}"/>
    <dgm:cxn modelId="{48850D63-E4F5-4B97-9A34-BD18A81592E5}" srcId="{ABBDA56A-1D9D-4B20-A76E-BA929000F6ED}" destId="{E1B60B55-945F-4CD3-8875-5D54FC5F7B90}" srcOrd="2" destOrd="0" parTransId="{1BEE7098-D1B0-49A4-A3DB-32C7B3024006}" sibTransId="{2ED9DCC8-9DDF-42AD-86E9-A66CB7B4596C}"/>
    <dgm:cxn modelId="{4BCAA766-222A-4126-84B5-D0F874D3E7F5}" type="presOf" srcId="{6C9B328C-816D-45D2-BA69-2ABD283AED37}" destId="{01F21423-AE8F-4E7B-B99E-58EAF6A47D83}" srcOrd="0" destOrd="0" presId="urn:microsoft.com/office/officeart/2005/8/layout/pyramid1"/>
    <dgm:cxn modelId="{22D03E69-80E3-423B-88B4-2393AD9140F5}" type="presOf" srcId="{ABBDA56A-1D9D-4B20-A76E-BA929000F6ED}" destId="{E52FBB02-1D8C-400A-A89B-F8529D1486A2}" srcOrd="0" destOrd="0" presId="urn:microsoft.com/office/officeart/2005/8/layout/pyramid1"/>
    <dgm:cxn modelId="{2B77FC87-83F2-4BB2-9DA9-D35308AD300D}" srcId="{ABBDA56A-1D9D-4B20-A76E-BA929000F6ED}" destId="{EBC63A16-D97B-41CB-AA57-555145F2E02D}" srcOrd="1" destOrd="0" parTransId="{55D92F93-4F48-4105-B6B2-99AB11DDFFF3}" sibTransId="{8AA4D1A3-24CB-44CC-BC26-80B50A56AC55}"/>
    <dgm:cxn modelId="{E7809197-8302-4DF5-A2E2-79C8BC241CDF}" type="presOf" srcId="{6C9B328C-816D-45D2-BA69-2ABD283AED37}" destId="{76034594-55BF-4F1F-ADC1-2BCBB13D0F04}" srcOrd="1" destOrd="0" presId="urn:microsoft.com/office/officeart/2005/8/layout/pyramid1"/>
    <dgm:cxn modelId="{EAE5B1A5-7E30-4D99-96DF-FBC9A2CFA594}" srcId="{ABBDA56A-1D9D-4B20-A76E-BA929000F6ED}" destId="{6C9B328C-816D-45D2-BA69-2ABD283AED37}" srcOrd="0" destOrd="0" parTransId="{4CC829A0-E291-460C-940D-9AEB6F9DF11F}" sibTransId="{B55B004E-0E06-4F70-84CD-FB72FE897A0D}"/>
    <dgm:cxn modelId="{A1D97CE4-DBC9-4BAE-83A0-123559E6B0D2}" type="presOf" srcId="{3C536747-BF9A-4B4B-AD3F-95B81583C244}" destId="{AABAD7F7-0F5C-45E4-B0DD-ADDD342796E1}" srcOrd="1" destOrd="0" presId="urn:microsoft.com/office/officeart/2005/8/layout/pyramid1"/>
    <dgm:cxn modelId="{61C95DF2-AF37-49A0-AAEB-9FC0359CE65D}" type="presOf" srcId="{EBC63A16-D97B-41CB-AA57-555145F2E02D}" destId="{2E288C2E-3B42-4F85-A0F6-BB3D8AC59BEA}" srcOrd="0" destOrd="0" presId="urn:microsoft.com/office/officeart/2005/8/layout/pyramid1"/>
    <dgm:cxn modelId="{C7AF4AF2-5021-434B-B893-EFF57B196A18}" type="presOf" srcId="{E1B60B55-945F-4CD3-8875-5D54FC5F7B90}" destId="{B67A7FA6-4C26-45FB-97BE-D9CFC461EBCB}" srcOrd="0" destOrd="0" presId="urn:microsoft.com/office/officeart/2005/8/layout/pyramid1"/>
    <dgm:cxn modelId="{13D051F2-1774-45F3-9307-23FDB07DB380}" type="presOf" srcId="{E1B60B55-945F-4CD3-8875-5D54FC5F7B90}" destId="{17E1C9DF-7627-4CB4-BD48-617A899F4ECF}" srcOrd="1" destOrd="0" presId="urn:microsoft.com/office/officeart/2005/8/layout/pyramid1"/>
    <dgm:cxn modelId="{2FE917F8-D23C-4E28-9DCF-B404E02ECB45}" type="presOf" srcId="{A6F3DD6C-0599-4B8B-8F43-7C6D2F994F8E}" destId="{5192DE99-FBDB-43DA-B0AE-49B2E7EA20B9}" srcOrd="0" destOrd="0" presId="urn:microsoft.com/office/officeart/2005/8/layout/pyramid1"/>
    <dgm:cxn modelId="{BFFA00FA-7AAB-4DF9-9C9D-3A403B87DCF5}" type="presOf" srcId="{3C536747-BF9A-4B4B-AD3F-95B81583C244}" destId="{14FCF6EA-EA07-4AF9-8367-B1C93A4BB80B}" srcOrd="0" destOrd="0" presId="urn:microsoft.com/office/officeart/2005/8/layout/pyramid1"/>
    <dgm:cxn modelId="{E6AB98FE-1140-42CC-86AE-F5B01CD90DCD}" type="presParOf" srcId="{E52FBB02-1D8C-400A-A89B-F8529D1486A2}" destId="{B31BFEAD-F43E-4424-A6DF-66BA607181B6}" srcOrd="0" destOrd="0" presId="urn:microsoft.com/office/officeart/2005/8/layout/pyramid1"/>
    <dgm:cxn modelId="{0E429039-E9BB-4874-82D0-6B5E65A0B156}" type="presParOf" srcId="{B31BFEAD-F43E-4424-A6DF-66BA607181B6}" destId="{01F21423-AE8F-4E7B-B99E-58EAF6A47D83}" srcOrd="0" destOrd="0" presId="urn:microsoft.com/office/officeart/2005/8/layout/pyramid1"/>
    <dgm:cxn modelId="{E158FDBF-BD80-492F-9150-14EE6C3A12D4}" type="presParOf" srcId="{B31BFEAD-F43E-4424-A6DF-66BA607181B6}" destId="{76034594-55BF-4F1F-ADC1-2BCBB13D0F04}" srcOrd="1" destOrd="0" presId="urn:microsoft.com/office/officeart/2005/8/layout/pyramid1"/>
    <dgm:cxn modelId="{2D89CF2E-1813-4D01-A134-B41779C15820}" type="presParOf" srcId="{E52FBB02-1D8C-400A-A89B-F8529D1486A2}" destId="{91283CF9-148E-4404-B161-303A93355F2A}" srcOrd="1" destOrd="0" presId="urn:microsoft.com/office/officeart/2005/8/layout/pyramid1"/>
    <dgm:cxn modelId="{42E02DD9-39A2-44F1-BF6F-4DBBF44E14E8}" type="presParOf" srcId="{91283CF9-148E-4404-B161-303A93355F2A}" destId="{2E288C2E-3B42-4F85-A0F6-BB3D8AC59BEA}" srcOrd="0" destOrd="0" presId="urn:microsoft.com/office/officeart/2005/8/layout/pyramid1"/>
    <dgm:cxn modelId="{DC147DCC-ED0D-4CF1-AC3B-C67E3A92728F}" type="presParOf" srcId="{91283CF9-148E-4404-B161-303A93355F2A}" destId="{F4516EB5-D8CA-4142-AD51-C972ADC43B17}" srcOrd="1" destOrd="0" presId="urn:microsoft.com/office/officeart/2005/8/layout/pyramid1"/>
    <dgm:cxn modelId="{D904DD44-52AA-40AF-AA72-7F468741B92A}" type="presParOf" srcId="{E52FBB02-1D8C-400A-A89B-F8529D1486A2}" destId="{A8E04B6C-7181-401C-9717-18EA693D9887}" srcOrd="2" destOrd="0" presId="urn:microsoft.com/office/officeart/2005/8/layout/pyramid1"/>
    <dgm:cxn modelId="{409D9FE1-75A5-44EF-82F3-75A3C9A31DE8}" type="presParOf" srcId="{A8E04B6C-7181-401C-9717-18EA693D9887}" destId="{B67A7FA6-4C26-45FB-97BE-D9CFC461EBCB}" srcOrd="0" destOrd="0" presId="urn:microsoft.com/office/officeart/2005/8/layout/pyramid1"/>
    <dgm:cxn modelId="{B8F3D8CE-5F4A-41D5-89BC-E829BC971F60}" type="presParOf" srcId="{A8E04B6C-7181-401C-9717-18EA693D9887}" destId="{17E1C9DF-7627-4CB4-BD48-617A899F4ECF}" srcOrd="1" destOrd="0" presId="urn:microsoft.com/office/officeart/2005/8/layout/pyramid1"/>
    <dgm:cxn modelId="{22100DFE-E811-428E-B288-7CBF95338988}" type="presParOf" srcId="{E52FBB02-1D8C-400A-A89B-F8529D1486A2}" destId="{F901B9D6-31BE-4648-AA8B-825C4D2C0689}" srcOrd="3" destOrd="0" presId="urn:microsoft.com/office/officeart/2005/8/layout/pyramid1"/>
    <dgm:cxn modelId="{935F56E4-23CC-4929-9838-49236421B6A4}" type="presParOf" srcId="{F901B9D6-31BE-4648-AA8B-825C4D2C0689}" destId="{5192DE99-FBDB-43DA-B0AE-49B2E7EA20B9}" srcOrd="0" destOrd="0" presId="urn:microsoft.com/office/officeart/2005/8/layout/pyramid1"/>
    <dgm:cxn modelId="{8AF05007-4820-4248-8D0A-0E00EF9A6910}" type="presParOf" srcId="{F901B9D6-31BE-4648-AA8B-825C4D2C0689}" destId="{74DF7469-7639-42D6-AB96-F4FB7F102F87}" srcOrd="1" destOrd="0" presId="urn:microsoft.com/office/officeart/2005/8/layout/pyramid1"/>
    <dgm:cxn modelId="{DB2B9907-C6B3-4521-AB60-0EBCC88CAD02}" type="presParOf" srcId="{E52FBB02-1D8C-400A-A89B-F8529D1486A2}" destId="{A0753D97-813D-4E34-9C73-D0332174484C}" srcOrd="4" destOrd="0" presId="urn:microsoft.com/office/officeart/2005/8/layout/pyramid1"/>
    <dgm:cxn modelId="{CBAC65B3-B30E-4353-842D-29A48D1B68CC}" type="presParOf" srcId="{A0753D97-813D-4E34-9C73-D0332174484C}" destId="{14FCF6EA-EA07-4AF9-8367-B1C93A4BB80B}" srcOrd="0" destOrd="0" presId="urn:microsoft.com/office/officeart/2005/8/layout/pyramid1"/>
    <dgm:cxn modelId="{94D1EF3E-778F-4B04-9283-145BAB9EF2F9}" type="presParOf" srcId="{A0753D97-813D-4E34-9C73-D0332174484C}" destId="{AABAD7F7-0F5C-45E4-B0DD-ADDD342796E1}"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2C43139-BE04-4C2F-9B59-77CA488F06E9}" type="doc">
      <dgm:prSet loTypeId="urn:microsoft.com/office/officeart/2005/8/layout/radial4" loCatId="relationship" qsTypeId="urn:microsoft.com/office/officeart/2005/8/quickstyle/simple1" qsCatId="simple" csTypeId="urn:microsoft.com/office/officeart/2005/8/colors/colorful1#1" csCatId="colorful" phldr="1"/>
      <dgm:spPr/>
      <dgm:t>
        <a:bodyPr/>
        <a:lstStyle/>
        <a:p>
          <a:endParaRPr lang="en-US"/>
        </a:p>
      </dgm:t>
    </dgm:pt>
    <dgm:pt modelId="{F5DCC589-52A2-4013-A0F5-B2927E4FCBDD}">
      <dgm:prSet phldrT="[Text]"/>
      <dgm:spPr/>
      <dgm:t>
        <a:bodyPr/>
        <a:lstStyle/>
        <a:p>
          <a:r>
            <a:rPr lang="en-US" dirty="0"/>
            <a:t>Health </a:t>
          </a:r>
        </a:p>
      </dgm:t>
    </dgm:pt>
    <dgm:pt modelId="{9735219A-1228-4082-8B99-ABAC849AB0D8}" type="parTrans" cxnId="{32EF2393-69EC-43D0-8B1C-E80CFA006C50}">
      <dgm:prSet/>
      <dgm:spPr/>
      <dgm:t>
        <a:bodyPr/>
        <a:lstStyle/>
        <a:p>
          <a:endParaRPr lang="en-US"/>
        </a:p>
      </dgm:t>
    </dgm:pt>
    <dgm:pt modelId="{78275865-FAFA-492A-855E-8650DF8A0AB3}" type="sibTrans" cxnId="{32EF2393-69EC-43D0-8B1C-E80CFA006C50}">
      <dgm:prSet/>
      <dgm:spPr/>
      <dgm:t>
        <a:bodyPr/>
        <a:lstStyle/>
        <a:p>
          <a:endParaRPr lang="en-US"/>
        </a:p>
      </dgm:t>
    </dgm:pt>
    <dgm:pt modelId="{D18061CE-AF50-4F35-9AC5-40E2AB9D9E2C}">
      <dgm:prSet phldrT="[Text]"/>
      <dgm:spPr/>
      <dgm:t>
        <a:bodyPr/>
        <a:lstStyle/>
        <a:p>
          <a:r>
            <a:rPr lang="en-US" dirty="0" err="1"/>
            <a:t>Promotive</a:t>
          </a:r>
          <a:endParaRPr lang="en-US" dirty="0"/>
        </a:p>
      </dgm:t>
    </dgm:pt>
    <dgm:pt modelId="{35908598-0DD6-410F-8408-5DD7C0EF3F95}" type="parTrans" cxnId="{41BA2DC0-6DE2-4FB8-9160-063B1003263D}">
      <dgm:prSet/>
      <dgm:spPr/>
      <dgm:t>
        <a:bodyPr/>
        <a:lstStyle/>
        <a:p>
          <a:endParaRPr lang="en-US"/>
        </a:p>
      </dgm:t>
    </dgm:pt>
    <dgm:pt modelId="{9C91778C-B50F-4400-9ACC-7968FD3A3519}" type="sibTrans" cxnId="{41BA2DC0-6DE2-4FB8-9160-063B1003263D}">
      <dgm:prSet/>
      <dgm:spPr/>
      <dgm:t>
        <a:bodyPr/>
        <a:lstStyle/>
        <a:p>
          <a:endParaRPr lang="en-US"/>
        </a:p>
      </dgm:t>
    </dgm:pt>
    <dgm:pt modelId="{B1BD2E8B-CE5B-4D2A-A7E9-73D3C9BB1461}">
      <dgm:prSet phldrT="[Text]"/>
      <dgm:spPr/>
      <dgm:t>
        <a:bodyPr/>
        <a:lstStyle/>
        <a:p>
          <a:r>
            <a:rPr lang="en-US" dirty="0"/>
            <a:t>Preventive</a:t>
          </a:r>
        </a:p>
      </dgm:t>
    </dgm:pt>
    <dgm:pt modelId="{92E0359B-335D-4DF4-B48F-8F3C68CB211F}" type="parTrans" cxnId="{A766B5A1-10A9-458D-9B7E-21C24F91507B}">
      <dgm:prSet/>
      <dgm:spPr/>
      <dgm:t>
        <a:bodyPr/>
        <a:lstStyle/>
        <a:p>
          <a:endParaRPr lang="en-US"/>
        </a:p>
      </dgm:t>
    </dgm:pt>
    <dgm:pt modelId="{CAB5D8EA-B429-4FBA-8E54-52B0C1A83528}" type="sibTrans" cxnId="{A766B5A1-10A9-458D-9B7E-21C24F91507B}">
      <dgm:prSet/>
      <dgm:spPr/>
      <dgm:t>
        <a:bodyPr/>
        <a:lstStyle/>
        <a:p>
          <a:endParaRPr lang="en-US"/>
        </a:p>
      </dgm:t>
    </dgm:pt>
    <dgm:pt modelId="{AC2D8CA7-50FF-442D-9E5F-5334C3A9BC44}">
      <dgm:prSet phldrT="[Text]"/>
      <dgm:spPr/>
      <dgm:t>
        <a:bodyPr/>
        <a:lstStyle/>
        <a:p>
          <a:r>
            <a:rPr lang="en-US" dirty="0"/>
            <a:t>Rehabilitative</a:t>
          </a:r>
        </a:p>
      </dgm:t>
    </dgm:pt>
    <dgm:pt modelId="{1085433B-E528-495D-89A5-B684551E391F}" type="parTrans" cxnId="{032ADEAC-5B04-4120-BF34-6104A2B3E483}">
      <dgm:prSet/>
      <dgm:spPr/>
      <dgm:t>
        <a:bodyPr/>
        <a:lstStyle/>
        <a:p>
          <a:endParaRPr lang="en-US"/>
        </a:p>
      </dgm:t>
    </dgm:pt>
    <dgm:pt modelId="{F1190DA3-5BB0-4657-A7C6-1B3F87D1D38F}" type="sibTrans" cxnId="{032ADEAC-5B04-4120-BF34-6104A2B3E483}">
      <dgm:prSet/>
      <dgm:spPr/>
      <dgm:t>
        <a:bodyPr/>
        <a:lstStyle/>
        <a:p>
          <a:endParaRPr lang="en-US"/>
        </a:p>
      </dgm:t>
    </dgm:pt>
    <dgm:pt modelId="{9C062857-D178-4951-B846-D48440C2BB18}">
      <dgm:prSet/>
      <dgm:spPr/>
      <dgm:t>
        <a:bodyPr/>
        <a:lstStyle/>
        <a:p>
          <a:r>
            <a:rPr lang="en-US" dirty="0"/>
            <a:t>Curative</a:t>
          </a:r>
        </a:p>
      </dgm:t>
    </dgm:pt>
    <dgm:pt modelId="{9E61843C-3791-4C6A-9239-F92FA38534DC}" type="parTrans" cxnId="{23CADE21-E466-49EE-AC57-E75B83020605}">
      <dgm:prSet/>
      <dgm:spPr/>
    </dgm:pt>
    <dgm:pt modelId="{BACA788C-35B1-4134-A00A-6E55BAB17651}" type="sibTrans" cxnId="{23CADE21-E466-49EE-AC57-E75B83020605}">
      <dgm:prSet/>
      <dgm:spPr/>
    </dgm:pt>
    <dgm:pt modelId="{8042760B-97DB-4AB0-A1E4-9F2D3A7917E0}">
      <dgm:prSet/>
      <dgm:spPr/>
      <dgm:t>
        <a:bodyPr/>
        <a:lstStyle/>
        <a:p>
          <a:r>
            <a:rPr lang="en-US" dirty="0"/>
            <a:t>Assistive Devices</a:t>
          </a:r>
        </a:p>
      </dgm:t>
    </dgm:pt>
    <dgm:pt modelId="{92605153-22FB-4005-84D6-F25610C86411}" type="parTrans" cxnId="{6384603A-247C-48B1-A2F8-F8A76B982E54}">
      <dgm:prSet/>
      <dgm:spPr/>
    </dgm:pt>
    <dgm:pt modelId="{5AB11542-A91B-4CBB-AEB8-DE1988B82B8B}" type="sibTrans" cxnId="{6384603A-247C-48B1-A2F8-F8A76B982E54}">
      <dgm:prSet/>
      <dgm:spPr/>
    </dgm:pt>
    <dgm:pt modelId="{49A1E915-3746-4384-BB5F-947F19339DFD}" type="pres">
      <dgm:prSet presAssocID="{F2C43139-BE04-4C2F-9B59-77CA488F06E9}" presName="cycle" presStyleCnt="0">
        <dgm:presLayoutVars>
          <dgm:chMax val="1"/>
          <dgm:dir/>
          <dgm:animLvl val="ctr"/>
          <dgm:resizeHandles val="exact"/>
        </dgm:presLayoutVars>
      </dgm:prSet>
      <dgm:spPr/>
    </dgm:pt>
    <dgm:pt modelId="{EC94C823-1C86-4647-BEA8-2408B6303E22}" type="pres">
      <dgm:prSet presAssocID="{F5DCC589-52A2-4013-A0F5-B2927E4FCBDD}" presName="centerShape" presStyleLbl="node0" presStyleIdx="0" presStyleCnt="1"/>
      <dgm:spPr/>
    </dgm:pt>
    <dgm:pt modelId="{14B60820-5D7B-4268-AED7-409D85F2D786}" type="pres">
      <dgm:prSet presAssocID="{35908598-0DD6-410F-8408-5DD7C0EF3F95}" presName="parTrans" presStyleLbl="bgSibTrans2D1" presStyleIdx="0" presStyleCnt="5"/>
      <dgm:spPr/>
    </dgm:pt>
    <dgm:pt modelId="{297EF583-ECA3-449B-AE30-522578F01AE9}" type="pres">
      <dgm:prSet presAssocID="{D18061CE-AF50-4F35-9AC5-40E2AB9D9E2C}" presName="node" presStyleLbl="node1" presStyleIdx="0" presStyleCnt="5">
        <dgm:presLayoutVars>
          <dgm:bulletEnabled val="1"/>
        </dgm:presLayoutVars>
      </dgm:prSet>
      <dgm:spPr/>
    </dgm:pt>
    <dgm:pt modelId="{EC20482F-E178-42E4-A42E-15C286EA6184}" type="pres">
      <dgm:prSet presAssocID="{92E0359B-335D-4DF4-B48F-8F3C68CB211F}" presName="parTrans" presStyleLbl="bgSibTrans2D1" presStyleIdx="1" presStyleCnt="5"/>
      <dgm:spPr/>
    </dgm:pt>
    <dgm:pt modelId="{0F53CAAC-4CBA-44AD-B44F-785443406D1E}" type="pres">
      <dgm:prSet presAssocID="{B1BD2E8B-CE5B-4D2A-A7E9-73D3C9BB1461}" presName="node" presStyleLbl="node1" presStyleIdx="1" presStyleCnt="5">
        <dgm:presLayoutVars>
          <dgm:bulletEnabled val="1"/>
        </dgm:presLayoutVars>
      </dgm:prSet>
      <dgm:spPr/>
    </dgm:pt>
    <dgm:pt modelId="{5FD096B8-654C-4BEE-856A-D42463916201}" type="pres">
      <dgm:prSet presAssocID="{9E61843C-3791-4C6A-9239-F92FA38534DC}" presName="parTrans" presStyleLbl="bgSibTrans2D1" presStyleIdx="2" presStyleCnt="5"/>
      <dgm:spPr/>
    </dgm:pt>
    <dgm:pt modelId="{00EC9767-76C0-43AA-9935-FCC51330F4F3}" type="pres">
      <dgm:prSet presAssocID="{9C062857-D178-4951-B846-D48440C2BB18}" presName="node" presStyleLbl="node1" presStyleIdx="2" presStyleCnt="5">
        <dgm:presLayoutVars>
          <dgm:bulletEnabled val="1"/>
        </dgm:presLayoutVars>
      </dgm:prSet>
      <dgm:spPr/>
    </dgm:pt>
    <dgm:pt modelId="{6E2637A3-CC33-4D7F-BAFF-175EF6AF1EF5}" type="pres">
      <dgm:prSet presAssocID="{1085433B-E528-495D-89A5-B684551E391F}" presName="parTrans" presStyleLbl="bgSibTrans2D1" presStyleIdx="3" presStyleCnt="5"/>
      <dgm:spPr/>
    </dgm:pt>
    <dgm:pt modelId="{44C3514C-C2D7-44E9-9D19-4574931BDF4E}" type="pres">
      <dgm:prSet presAssocID="{AC2D8CA7-50FF-442D-9E5F-5334C3A9BC44}" presName="node" presStyleLbl="node1" presStyleIdx="3" presStyleCnt="5">
        <dgm:presLayoutVars>
          <dgm:bulletEnabled val="1"/>
        </dgm:presLayoutVars>
      </dgm:prSet>
      <dgm:spPr/>
    </dgm:pt>
    <dgm:pt modelId="{DC4A4844-696B-48DE-80D9-7D2EDCB05D4E}" type="pres">
      <dgm:prSet presAssocID="{92605153-22FB-4005-84D6-F25610C86411}" presName="parTrans" presStyleLbl="bgSibTrans2D1" presStyleIdx="4" presStyleCnt="5"/>
      <dgm:spPr/>
    </dgm:pt>
    <dgm:pt modelId="{275707C9-E8B0-4939-AF64-5B78D66D3956}" type="pres">
      <dgm:prSet presAssocID="{8042760B-97DB-4AB0-A1E4-9F2D3A7917E0}" presName="node" presStyleLbl="node1" presStyleIdx="4" presStyleCnt="5">
        <dgm:presLayoutVars>
          <dgm:bulletEnabled val="1"/>
        </dgm:presLayoutVars>
      </dgm:prSet>
      <dgm:spPr/>
    </dgm:pt>
  </dgm:ptLst>
  <dgm:cxnLst>
    <dgm:cxn modelId="{17ED9008-9743-4EE7-B589-8B9014342F5D}" type="presOf" srcId="{B1BD2E8B-CE5B-4D2A-A7E9-73D3C9BB1461}" destId="{0F53CAAC-4CBA-44AD-B44F-785443406D1E}" srcOrd="0" destOrd="0" presId="urn:microsoft.com/office/officeart/2005/8/layout/radial4"/>
    <dgm:cxn modelId="{23936E1F-E54F-4B9F-BEF4-228E335D6595}" type="presOf" srcId="{8042760B-97DB-4AB0-A1E4-9F2D3A7917E0}" destId="{275707C9-E8B0-4939-AF64-5B78D66D3956}" srcOrd="0" destOrd="0" presId="urn:microsoft.com/office/officeart/2005/8/layout/radial4"/>
    <dgm:cxn modelId="{23CADE21-E466-49EE-AC57-E75B83020605}" srcId="{F5DCC589-52A2-4013-A0F5-B2927E4FCBDD}" destId="{9C062857-D178-4951-B846-D48440C2BB18}" srcOrd="2" destOrd="0" parTransId="{9E61843C-3791-4C6A-9239-F92FA38534DC}" sibTransId="{BACA788C-35B1-4134-A00A-6E55BAB17651}"/>
    <dgm:cxn modelId="{74379126-EEBA-4063-AB04-C0813E21B5FD}" type="presOf" srcId="{9E61843C-3791-4C6A-9239-F92FA38534DC}" destId="{5FD096B8-654C-4BEE-856A-D42463916201}" srcOrd="0" destOrd="0" presId="urn:microsoft.com/office/officeart/2005/8/layout/radial4"/>
    <dgm:cxn modelId="{6384603A-247C-48B1-A2F8-F8A76B982E54}" srcId="{F5DCC589-52A2-4013-A0F5-B2927E4FCBDD}" destId="{8042760B-97DB-4AB0-A1E4-9F2D3A7917E0}" srcOrd="4" destOrd="0" parTransId="{92605153-22FB-4005-84D6-F25610C86411}" sibTransId="{5AB11542-A91B-4CBB-AEB8-DE1988B82B8B}"/>
    <dgm:cxn modelId="{EBE92F58-EF14-4458-B6C4-76582233C1DF}" type="presOf" srcId="{F5DCC589-52A2-4013-A0F5-B2927E4FCBDD}" destId="{EC94C823-1C86-4647-BEA8-2408B6303E22}" srcOrd="0" destOrd="0" presId="urn:microsoft.com/office/officeart/2005/8/layout/radial4"/>
    <dgm:cxn modelId="{071B6778-91FE-480B-83DF-CBE90C961E49}" type="presOf" srcId="{92605153-22FB-4005-84D6-F25610C86411}" destId="{DC4A4844-696B-48DE-80D9-7D2EDCB05D4E}" srcOrd="0" destOrd="0" presId="urn:microsoft.com/office/officeart/2005/8/layout/radial4"/>
    <dgm:cxn modelId="{6EFAD37F-492A-4F6C-90C7-3A5A79D755A6}" type="presOf" srcId="{D18061CE-AF50-4F35-9AC5-40E2AB9D9E2C}" destId="{297EF583-ECA3-449B-AE30-522578F01AE9}" srcOrd="0" destOrd="0" presId="urn:microsoft.com/office/officeart/2005/8/layout/radial4"/>
    <dgm:cxn modelId="{32EF2393-69EC-43D0-8B1C-E80CFA006C50}" srcId="{F2C43139-BE04-4C2F-9B59-77CA488F06E9}" destId="{F5DCC589-52A2-4013-A0F5-B2927E4FCBDD}" srcOrd="0" destOrd="0" parTransId="{9735219A-1228-4082-8B99-ABAC849AB0D8}" sibTransId="{78275865-FAFA-492A-855E-8650DF8A0AB3}"/>
    <dgm:cxn modelId="{A766B5A1-10A9-458D-9B7E-21C24F91507B}" srcId="{F5DCC589-52A2-4013-A0F5-B2927E4FCBDD}" destId="{B1BD2E8B-CE5B-4D2A-A7E9-73D3C9BB1461}" srcOrd="1" destOrd="0" parTransId="{92E0359B-335D-4DF4-B48F-8F3C68CB211F}" sibTransId="{CAB5D8EA-B429-4FBA-8E54-52B0C1A83528}"/>
    <dgm:cxn modelId="{032ADEAC-5B04-4120-BF34-6104A2B3E483}" srcId="{F5DCC589-52A2-4013-A0F5-B2927E4FCBDD}" destId="{AC2D8CA7-50FF-442D-9E5F-5334C3A9BC44}" srcOrd="3" destOrd="0" parTransId="{1085433B-E528-495D-89A5-B684551E391F}" sibTransId="{F1190DA3-5BB0-4657-A7C6-1B3F87D1D38F}"/>
    <dgm:cxn modelId="{82DD08B9-0131-4950-8AC5-20C162DD1C28}" type="presOf" srcId="{1085433B-E528-495D-89A5-B684551E391F}" destId="{6E2637A3-CC33-4D7F-BAFF-175EF6AF1EF5}" srcOrd="0" destOrd="0" presId="urn:microsoft.com/office/officeart/2005/8/layout/radial4"/>
    <dgm:cxn modelId="{08FD3CBB-2A05-4577-A218-6E313499FA16}" type="presOf" srcId="{F2C43139-BE04-4C2F-9B59-77CA488F06E9}" destId="{49A1E915-3746-4384-BB5F-947F19339DFD}" srcOrd="0" destOrd="0" presId="urn:microsoft.com/office/officeart/2005/8/layout/radial4"/>
    <dgm:cxn modelId="{41BA2DC0-6DE2-4FB8-9160-063B1003263D}" srcId="{F5DCC589-52A2-4013-A0F5-B2927E4FCBDD}" destId="{D18061CE-AF50-4F35-9AC5-40E2AB9D9E2C}" srcOrd="0" destOrd="0" parTransId="{35908598-0DD6-410F-8408-5DD7C0EF3F95}" sibTransId="{9C91778C-B50F-4400-9ACC-7968FD3A3519}"/>
    <dgm:cxn modelId="{C5B127CC-5FAA-434D-9201-8951FC6E25F5}" type="presOf" srcId="{92E0359B-335D-4DF4-B48F-8F3C68CB211F}" destId="{EC20482F-E178-42E4-A42E-15C286EA6184}" srcOrd="0" destOrd="0" presId="urn:microsoft.com/office/officeart/2005/8/layout/radial4"/>
    <dgm:cxn modelId="{7481C7D1-1337-4616-978D-9888D0E86558}" type="presOf" srcId="{35908598-0DD6-410F-8408-5DD7C0EF3F95}" destId="{14B60820-5D7B-4268-AED7-409D85F2D786}" srcOrd="0" destOrd="0" presId="urn:microsoft.com/office/officeart/2005/8/layout/radial4"/>
    <dgm:cxn modelId="{3BA192DE-A930-4A90-8DC5-B180A9F90578}" type="presOf" srcId="{9C062857-D178-4951-B846-D48440C2BB18}" destId="{00EC9767-76C0-43AA-9935-FCC51330F4F3}" srcOrd="0" destOrd="0" presId="urn:microsoft.com/office/officeart/2005/8/layout/radial4"/>
    <dgm:cxn modelId="{07BD54F1-2139-4BB7-809E-7564B02676A9}" type="presOf" srcId="{AC2D8CA7-50FF-442D-9E5F-5334C3A9BC44}" destId="{44C3514C-C2D7-44E9-9D19-4574931BDF4E}" srcOrd="0" destOrd="0" presId="urn:microsoft.com/office/officeart/2005/8/layout/radial4"/>
    <dgm:cxn modelId="{AA5A2E12-0526-44E5-BBC1-F4230BCB8F01}" type="presParOf" srcId="{49A1E915-3746-4384-BB5F-947F19339DFD}" destId="{EC94C823-1C86-4647-BEA8-2408B6303E22}" srcOrd="0" destOrd="0" presId="urn:microsoft.com/office/officeart/2005/8/layout/radial4"/>
    <dgm:cxn modelId="{0508DE8F-F642-41B7-ADD7-C87CB26211CB}" type="presParOf" srcId="{49A1E915-3746-4384-BB5F-947F19339DFD}" destId="{14B60820-5D7B-4268-AED7-409D85F2D786}" srcOrd="1" destOrd="0" presId="urn:microsoft.com/office/officeart/2005/8/layout/radial4"/>
    <dgm:cxn modelId="{361A9116-B571-4551-91DF-EB770FA0704A}" type="presParOf" srcId="{49A1E915-3746-4384-BB5F-947F19339DFD}" destId="{297EF583-ECA3-449B-AE30-522578F01AE9}" srcOrd="2" destOrd="0" presId="urn:microsoft.com/office/officeart/2005/8/layout/radial4"/>
    <dgm:cxn modelId="{24DCAE3F-37A7-4E2D-B16A-354AD5B7A0FE}" type="presParOf" srcId="{49A1E915-3746-4384-BB5F-947F19339DFD}" destId="{EC20482F-E178-42E4-A42E-15C286EA6184}" srcOrd="3" destOrd="0" presId="urn:microsoft.com/office/officeart/2005/8/layout/radial4"/>
    <dgm:cxn modelId="{118D001D-8CAD-4B99-A27E-FAB3D6B8E2E5}" type="presParOf" srcId="{49A1E915-3746-4384-BB5F-947F19339DFD}" destId="{0F53CAAC-4CBA-44AD-B44F-785443406D1E}" srcOrd="4" destOrd="0" presId="urn:microsoft.com/office/officeart/2005/8/layout/radial4"/>
    <dgm:cxn modelId="{686C2663-1737-4E64-81FA-B15E197AB690}" type="presParOf" srcId="{49A1E915-3746-4384-BB5F-947F19339DFD}" destId="{5FD096B8-654C-4BEE-856A-D42463916201}" srcOrd="5" destOrd="0" presId="urn:microsoft.com/office/officeart/2005/8/layout/radial4"/>
    <dgm:cxn modelId="{90B543C1-16EA-4AED-94F5-7AE7F7929427}" type="presParOf" srcId="{49A1E915-3746-4384-BB5F-947F19339DFD}" destId="{00EC9767-76C0-43AA-9935-FCC51330F4F3}" srcOrd="6" destOrd="0" presId="urn:microsoft.com/office/officeart/2005/8/layout/radial4"/>
    <dgm:cxn modelId="{D5AB8BAF-3A03-4462-A9DE-5A3AF5B69EDD}" type="presParOf" srcId="{49A1E915-3746-4384-BB5F-947F19339DFD}" destId="{6E2637A3-CC33-4D7F-BAFF-175EF6AF1EF5}" srcOrd="7" destOrd="0" presId="urn:microsoft.com/office/officeart/2005/8/layout/radial4"/>
    <dgm:cxn modelId="{231C2DD4-6C48-43DE-8BCE-A9BBEF812BBF}" type="presParOf" srcId="{49A1E915-3746-4384-BB5F-947F19339DFD}" destId="{44C3514C-C2D7-44E9-9D19-4574931BDF4E}" srcOrd="8" destOrd="0" presId="urn:microsoft.com/office/officeart/2005/8/layout/radial4"/>
    <dgm:cxn modelId="{00BE09E7-E9B6-416A-971E-26857E834315}" type="presParOf" srcId="{49A1E915-3746-4384-BB5F-947F19339DFD}" destId="{DC4A4844-696B-48DE-80D9-7D2EDCB05D4E}" srcOrd="9" destOrd="0" presId="urn:microsoft.com/office/officeart/2005/8/layout/radial4"/>
    <dgm:cxn modelId="{62CF9E0A-A970-4015-BEEB-66F502DC25C2}" type="presParOf" srcId="{49A1E915-3746-4384-BB5F-947F19339DFD}" destId="{275707C9-E8B0-4939-AF64-5B78D66D3956}" srcOrd="10"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8E23EC7-75F2-463D-9055-2164BADC8A12}"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n-US"/>
        </a:p>
      </dgm:t>
    </dgm:pt>
    <dgm:pt modelId="{2D8B61FB-F5C7-4FC3-84C7-BEE59E29DB77}">
      <dgm:prSet phldrT="[Text]"/>
      <dgm:spPr/>
      <dgm:t>
        <a:bodyPr/>
        <a:lstStyle/>
        <a:p>
          <a:r>
            <a:rPr lang="en-US" b="1" dirty="0"/>
            <a:t>Education</a:t>
          </a:r>
        </a:p>
      </dgm:t>
    </dgm:pt>
    <dgm:pt modelId="{E460F06E-0A04-4B7F-86F8-6733BF28A107}" type="parTrans" cxnId="{73AF8303-257E-44AE-B9FA-90FCE7B70B4F}">
      <dgm:prSet/>
      <dgm:spPr/>
      <dgm:t>
        <a:bodyPr/>
        <a:lstStyle/>
        <a:p>
          <a:endParaRPr lang="en-US"/>
        </a:p>
      </dgm:t>
    </dgm:pt>
    <dgm:pt modelId="{4CEAAA6C-E552-4257-9216-3E477B79DA6B}" type="sibTrans" cxnId="{73AF8303-257E-44AE-B9FA-90FCE7B70B4F}">
      <dgm:prSet/>
      <dgm:spPr/>
      <dgm:t>
        <a:bodyPr/>
        <a:lstStyle/>
        <a:p>
          <a:endParaRPr lang="en-US"/>
        </a:p>
      </dgm:t>
    </dgm:pt>
    <dgm:pt modelId="{63063525-D60E-4C99-A96F-0795B312EA7D}">
      <dgm:prSet phldrT="[Text]"/>
      <dgm:spPr/>
      <dgm:t>
        <a:bodyPr/>
        <a:lstStyle/>
        <a:p>
          <a:r>
            <a:rPr lang="en-US" b="1" dirty="0"/>
            <a:t>Early Childhood Development </a:t>
          </a:r>
        </a:p>
      </dgm:t>
    </dgm:pt>
    <dgm:pt modelId="{16F62201-B377-446E-9A66-C9802B29BC84}" type="parTrans" cxnId="{17AEEA15-4CB1-4904-874E-1C84647A8A7B}">
      <dgm:prSet/>
      <dgm:spPr/>
      <dgm:t>
        <a:bodyPr/>
        <a:lstStyle/>
        <a:p>
          <a:endParaRPr lang="en-US"/>
        </a:p>
      </dgm:t>
    </dgm:pt>
    <dgm:pt modelId="{1BB54DC2-D131-4213-9664-F1FA75805072}" type="sibTrans" cxnId="{17AEEA15-4CB1-4904-874E-1C84647A8A7B}">
      <dgm:prSet/>
      <dgm:spPr/>
      <dgm:t>
        <a:bodyPr/>
        <a:lstStyle/>
        <a:p>
          <a:endParaRPr lang="en-US"/>
        </a:p>
      </dgm:t>
    </dgm:pt>
    <dgm:pt modelId="{89B6F287-07F4-419B-BF05-D93EE0B546A3}">
      <dgm:prSet phldrT="[Text]" custT="1"/>
      <dgm:spPr/>
      <dgm:t>
        <a:bodyPr/>
        <a:lstStyle/>
        <a:p>
          <a:r>
            <a:rPr lang="en-US" sz="1800" b="1" dirty="0"/>
            <a:t>Formal</a:t>
          </a:r>
        </a:p>
      </dgm:t>
    </dgm:pt>
    <dgm:pt modelId="{01591D88-3FA4-4783-B54C-2334F1F93120}" type="parTrans" cxnId="{1AD47D0F-9B81-4859-857A-77E4CAC5856D}">
      <dgm:prSet/>
      <dgm:spPr/>
      <dgm:t>
        <a:bodyPr/>
        <a:lstStyle/>
        <a:p>
          <a:endParaRPr lang="en-US"/>
        </a:p>
      </dgm:t>
    </dgm:pt>
    <dgm:pt modelId="{719DD759-2194-4175-8477-4295EA22D8C5}" type="sibTrans" cxnId="{1AD47D0F-9B81-4859-857A-77E4CAC5856D}">
      <dgm:prSet/>
      <dgm:spPr/>
      <dgm:t>
        <a:bodyPr/>
        <a:lstStyle/>
        <a:p>
          <a:endParaRPr lang="en-US"/>
        </a:p>
      </dgm:t>
    </dgm:pt>
    <dgm:pt modelId="{7EA1BC57-48BD-4755-AF67-7D98D2CF1332}">
      <dgm:prSet phldrT="[Text]" custT="1"/>
      <dgm:spPr/>
      <dgm:t>
        <a:bodyPr/>
        <a:lstStyle/>
        <a:p>
          <a:r>
            <a:rPr lang="en-US" sz="2000" b="1" dirty="0"/>
            <a:t>Higher</a:t>
          </a:r>
        </a:p>
      </dgm:t>
    </dgm:pt>
    <dgm:pt modelId="{E96A5064-B57D-49FE-AEAD-BAAF05097CE3}" type="parTrans" cxnId="{651F86F8-9683-4151-9628-6CC6B4B313C5}">
      <dgm:prSet/>
      <dgm:spPr/>
      <dgm:t>
        <a:bodyPr/>
        <a:lstStyle/>
        <a:p>
          <a:endParaRPr lang="en-US"/>
        </a:p>
      </dgm:t>
    </dgm:pt>
    <dgm:pt modelId="{E49B17FD-B949-4FBC-B818-B435D77F452B}" type="sibTrans" cxnId="{651F86F8-9683-4151-9628-6CC6B4B313C5}">
      <dgm:prSet/>
      <dgm:spPr/>
      <dgm:t>
        <a:bodyPr/>
        <a:lstStyle/>
        <a:p>
          <a:endParaRPr lang="en-US"/>
        </a:p>
      </dgm:t>
    </dgm:pt>
    <dgm:pt modelId="{E50CC31B-D3F8-4104-AE00-112AC2E998B1}">
      <dgm:prSet phldrT="[Text]"/>
      <dgm:spPr/>
      <dgm:t>
        <a:bodyPr/>
        <a:lstStyle/>
        <a:p>
          <a:r>
            <a:rPr lang="en-US" b="1" dirty="0"/>
            <a:t>Special Transitory</a:t>
          </a:r>
        </a:p>
      </dgm:t>
    </dgm:pt>
    <dgm:pt modelId="{FE9619CF-123E-463C-A5CE-5AE3AA0B41C6}" type="parTrans" cxnId="{D28DAF0A-863C-4703-80BF-39A97CB3D7A5}">
      <dgm:prSet/>
      <dgm:spPr/>
      <dgm:t>
        <a:bodyPr/>
        <a:lstStyle/>
        <a:p>
          <a:endParaRPr lang="en-US"/>
        </a:p>
      </dgm:t>
    </dgm:pt>
    <dgm:pt modelId="{270710C9-365D-4503-AF42-27031692925E}" type="sibTrans" cxnId="{D28DAF0A-863C-4703-80BF-39A97CB3D7A5}">
      <dgm:prSet/>
      <dgm:spPr/>
      <dgm:t>
        <a:bodyPr/>
        <a:lstStyle/>
        <a:p>
          <a:endParaRPr lang="en-US"/>
        </a:p>
      </dgm:t>
    </dgm:pt>
    <dgm:pt modelId="{60741413-2483-4888-A37B-1C4C1E24D617}">
      <dgm:prSet custT="1"/>
      <dgm:spPr/>
      <dgm:t>
        <a:bodyPr/>
        <a:lstStyle/>
        <a:p>
          <a:r>
            <a:rPr lang="en-US" sz="1800" b="1" dirty="0"/>
            <a:t>Non</a:t>
          </a:r>
        </a:p>
        <a:p>
          <a:r>
            <a:rPr lang="en-US" sz="1800" b="1" dirty="0"/>
            <a:t> formal</a:t>
          </a:r>
        </a:p>
      </dgm:t>
    </dgm:pt>
    <dgm:pt modelId="{7967E8F5-2937-41D4-BAE7-7FA10BEBA052}" type="parTrans" cxnId="{34BAD275-B79B-447C-8F61-B67B3054C24F}">
      <dgm:prSet/>
      <dgm:spPr/>
      <dgm:t>
        <a:bodyPr/>
        <a:lstStyle/>
        <a:p>
          <a:endParaRPr lang="en-US"/>
        </a:p>
      </dgm:t>
    </dgm:pt>
    <dgm:pt modelId="{E25A33AB-7D6F-4EC8-8A74-3838EDF756A6}" type="sibTrans" cxnId="{34BAD275-B79B-447C-8F61-B67B3054C24F}">
      <dgm:prSet/>
      <dgm:spPr/>
      <dgm:t>
        <a:bodyPr/>
        <a:lstStyle/>
        <a:p>
          <a:endParaRPr lang="en-US"/>
        </a:p>
      </dgm:t>
    </dgm:pt>
    <dgm:pt modelId="{3F9B2FBD-2E51-4E59-AA4E-E35E4C768A95}" type="pres">
      <dgm:prSet presAssocID="{18E23EC7-75F2-463D-9055-2164BADC8A12}" presName="Name0" presStyleCnt="0">
        <dgm:presLayoutVars>
          <dgm:chMax val="1"/>
          <dgm:dir/>
          <dgm:animLvl val="ctr"/>
          <dgm:resizeHandles val="exact"/>
        </dgm:presLayoutVars>
      </dgm:prSet>
      <dgm:spPr/>
    </dgm:pt>
    <dgm:pt modelId="{F42DDD7D-5650-4741-9D50-4C8F5D2717F5}" type="pres">
      <dgm:prSet presAssocID="{2D8B61FB-F5C7-4FC3-84C7-BEE59E29DB77}" presName="centerShape" presStyleLbl="node0" presStyleIdx="0" presStyleCnt="1"/>
      <dgm:spPr/>
    </dgm:pt>
    <dgm:pt modelId="{7B19EF61-B5ED-449B-9713-3EFFD4CD96FC}" type="pres">
      <dgm:prSet presAssocID="{63063525-D60E-4C99-A96F-0795B312EA7D}" presName="node" presStyleLbl="node1" presStyleIdx="0" presStyleCnt="5" custScaleX="135293">
        <dgm:presLayoutVars>
          <dgm:bulletEnabled val="1"/>
        </dgm:presLayoutVars>
      </dgm:prSet>
      <dgm:spPr/>
    </dgm:pt>
    <dgm:pt modelId="{1C39C49D-12EE-4275-8E42-E3640AB32B79}" type="pres">
      <dgm:prSet presAssocID="{63063525-D60E-4C99-A96F-0795B312EA7D}" presName="dummy" presStyleCnt="0"/>
      <dgm:spPr/>
    </dgm:pt>
    <dgm:pt modelId="{0AD56D9B-AA1F-416A-82DD-88C6CC15ADCC}" type="pres">
      <dgm:prSet presAssocID="{1BB54DC2-D131-4213-9664-F1FA75805072}" presName="sibTrans" presStyleLbl="sibTrans2D1" presStyleIdx="0" presStyleCnt="5"/>
      <dgm:spPr/>
    </dgm:pt>
    <dgm:pt modelId="{F4953D2F-754C-484F-8492-EE197FABAAC9}" type="pres">
      <dgm:prSet presAssocID="{60741413-2483-4888-A37B-1C4C1E24D617}" presName="node" presStyleLbl="node1" presStyleIdx="1" presStyleCnt="5">
        <dgm:presLayoutVars>
          <dgm:bulletEnabled val="1"/>
        </dgm:presLayoutVars>
      </dgm:prSet>
      <dgm:spPr/>
    </dgm:pt>
    <dgm:pt modelId="{BD2F7706-1E1A-47FB-8515-3B5A99932ED3}" type="pres">
      <dgm:prSet presAssocID="{60741413-2483-4888-A37B-1C4C1E24D617}" presName="dummy" presStyleCnt="0"/>
      <dgm:spPr/>
    </dgm:pt>
    <dgm:pt modelId="{32525E1D-54CD-4534-B49E-308F59CC8171}" type="pres">
      <dgm:prSet presAssocID="{E25A33AB-7D6F-4EC8-8A74-3838EDF756A6}" presName="sibTrans" presStyleLbl="sibTrans2D1" presStyleIdx="1" presStyleCnt="5"/>
      <dgm:spPr/>
    </dgm:pt>
    <dgm:pt modelId="{4BB5CC91-9E76-4AA7-AB54-F0EC5A2A9028}" type="pres">
      <dgm:prSet presAssocID="{89B6F287-07F4-419B-BF05-D93EE0B546A3}" presName="node" presStyleLbl="node1" presStyleIdx="2" presStyleCnt="5" custScaleX="113999">
        <dgm:presLayoutVars>
          <dgm:bulletEnabled val="1"/>
        </dgm:presLayoutVars>
      </dgm:prSet>
      <dgm:spPr/>
    </dgm:pt>
    <dgm:pt modelId="{288B304A-E129-4A89-9DA5-A61A73AD3063}" type="pres">
      <dgm:prSet presAssocID="{89B6F287-07F4-419B-BF05-D93EE0B546A3}" presName="dummy" presStyleCnt="0"/>
      <dgm:spPr/>
    </dgm:pt>
    <dgm:pt modelId="{0B07BE50-F289-4582-84E8-DE31395B21C9}" type="pres">
      <dgm:prSet presAssocID="{719DD759-2194-4175-8477-4295EA22D8C5}" presName="sibTrans" presStyleLbl="sibTrans2D1" presStyleIdx="2" presStyleCnt="5"/>
      <dgm:spPr/>
    </dgm:pt>
    <dgm:pt modelId="{73FA9ED4-331C-4F04-8F25-BE338B0BDC40}" type="pres">
      <dgm:prSet presAssocID="{7EA1BC57-48BD-4755-AF67-7D98D2CF1332}" presName="node" presStyleLbl="node1" presStyleIdx="3" presStyleCnt="5" custScaleX="133120">
        <dgm:presLayoutVars>
          <dgm:bulletEnabled val="1"/>
        </dgm:presLayoutVars>
      </dgm:prSet>
      <dgm:spPr/>
    </dgm:pt>
    <dgm:pt modelId="{7149EF9B-2954-40B4-BCA9-BD6EE532657C}" type="pres">
      <dgm:prSet presAssocID="{7EA1BC57-48BD-4755-AF67-7D98D2CF1332}" presName="dummy" presStyleCnt="0"/>
      <dgm:spPr/>
    </dgm:pt>
    <dgm:pt modelId="{88EDD646-880D-4F52-82B3-1FBE8F0F951E}" type="pres">
      <dgm:prSet presAssocID="{E49B17FD-B949-4FBC-B818-B435D77F452B}" presName="sibTrans" presStyleLbl="sibTrans2D1" presStyleIdx="3" presStyleCnt="5"/>
      <dgm:spPr/>
    </dgm:pt>
    <dgm:pt modelId="{9B20F8C2-8804-4ADB-894C-166292219187}" type="pres">
      <dgm:prSet presAssocID="{E50CC31B-D3F8-4104-AE00-112AC2E998B1}" presName="node" presStyleLbl="node1" presStyleIdx="4" presStyleCnt="5">
        <dgm:presLayoutVars>
          <dgm:bulletEnabled val="1"/>
        </dgm:presLayoutVars>
      </dgm:prSet>
      <dgm:spPr/>
    </dgm:pt>
    <dgm:pt modelId="{3B48E793-D7BE-4B3B-94B3-8CAEDA25A2B9}" type="pres">
      <dgm:prSet presAssocID="{E50CC31B-D3F8-4104-AE00-112AC2E998B1}" presName="dummy" presStyleCnt="0"/>
      <dgm:spPr/>
    </dgm:pt>
    <dgm:pt modelId="{D715A3B9-F027-4100-9EFC-74FC607D62F0}" type="pres">
      <dgm:prSet presAssocID="{270710C9-365D-4503-AF42-27031692925E}" presName="sibTrans" presStyleLbl="sibTrans2D1" presStyleIdx="4" presStyleCnt="5"/>
      <dgm:spPr/>
    </dgm:pt>
  </dgm:ptLst>
  <dgm:cxnLst>
    <dgm:cxn modelId="{73AF8303-257E-44AE-B9FA-90FCE7B70B4F}" srcId="{18E23EC7-75F2-463D-9055-2164BADC8A12}" destId="{2D8B61FB-F5C7-4FC3-84C7-BEE59E29DB77}" srcOrd="0" destOrd="0" parTransId="{E460F06E-0A04-4B7F-86F8-6733BF28A107}" sibTransId="{4CEAAA6C-E552-4257-9216-3E477B79DA6B}"/>
    <dgm:cxn modelId="{D28DAF0A-863C-4703-80BF-39A97CB3D7A5}" srcId="{2D8B61FB-F5C7-4FC3-84C7-BEE59E29DB77}" destId="{E50CC31B-D3F8-4104-AE00-112AC2E998B1}" srcOrd="4" destOrd="0" parTransId="{FE9619CF-123E-463C-A5CE-5AE3AA0B41C6}" sibTransId="{270710C9-365D-4503-AF42-27031692925E}"/>
    <dgm:cxn modelId="{1AD47D0F-9B81-4859-857A-77E4CAC5856D}" srcId="{2D8B61FB-F5C7-4FC3-84C7-BEE59E29DB77}" destId="{89B6F287-07F4-419B-BF05-D93EE0B546A3}" srcOrd="2" destOrd="0" parTransId="{01591D88-3FA4-4783-B54C-2334F1F93120}" sibTransId="{719DD759-2194-4175-8477-4295EA22D8C5}"/>
    <dgm:cxn modelId="{17AEEA15-4CB1-4904-874E-1C84647A8A7B}" srcId="{2D8B61FB-F5C7-4FC3-84C7-BEE59E29DB77}" destId="{63063525-D60E-4C99-A96F-0795B312EA7D}" srcOrd="0" destOrd="0" parTransId="{16F62201-B377-446E-9A66-C9802B29BC84}" sibTransId="{1BB54DC2-D131-4213-9664-F1FA75805072}"/>
    <dgm:cxn modelId="{3181FB2F-5D76-4249-823F-84E7F425528C}" type="presOf" srcId="{719DD759-2194-4175-8477-4295EA22D8C5}" destId="{0B07BE50-F289-4582-84E8-DE31395B21C9}" srcOrd="0" destOrd="0" presId="urn:microsoft.com/office/officeart/2005/8/layout/radial6"/>
    <dgm:cxn modelId="{9172EE36-3003-4BD0-B878-EBDB125C2DFA}" type="presOf" srcId="{2D8B61FB-F5C7-4FC3-84C7-BEE59E29DB77}" destId="{F42DDD7D-5650-4741-9D50-4C8F5D2717F5}" srcOrd="0" destOrd="0" presId="urn:microsoft.com/office/officeart/2005/8/layout/radial6"/>
    <dgm:cxn modelId="{C0028D74-192B-40B9-8AA2-65AE2322464D}" type="presOf" srcId="{63063525-D60E-4C99-A96F-0795B312EA7D}" destId="{7B19EF61-B5ED-449B-9713-3EFFD4CD96FC}" srcOrd="0" destOrd="0" presId="urn:microsoft.com/office/officeart/2005/8/layout/radial6"/>
    <dgm:cxn modelId="{34BAD275-B79B-447C-8F61-B67B3054C24F}" srcId="{2D8B61FB-F5C7-4FC3-84C7-BEE59E29DB77}" destId="{60741413-2483-4888-A37B-1C4C1E24D617}" srcOrd="1" destOrd="0" parTransId="{7967E8F5-2937-41D4-BAE7-7FA10BEBA052}" sibTransId="{E25A33AB-7D6F-4EC8-8A74-3838EDF756A6}"/>
    <dgm:cxn modelId="{EE1F357B-8677-45DC-BB41-67F1601CB7D6}" type="presOf" srcId="{18E23EC7-75F2-463D-9055-2164BADC8A12}" destId="{3F9B2FBD-2E51-4E59-AA4E-E35E4C768A95}" srcOrd="0" destOrd="0" presId="urn:microsoft.com/office/officeart/2005/8/layout/radial6"/>
    <dgm:cxn modelId="{B651AF88-4AB9-40BE-A614-444D7A1E46FB}" type="presOf" srcId="{270710C9-365D-4503-AF42-27031692925E}" destId="{D715A3B9-F027-4100-9EFC-74FC607D62F0}" srcOrd="0" destOrd="0" presId="urn:microsoft.com/office/officeart/2005/8/layout/radial6"/>
    <dgm:cxn modelId="{79095A8D-87DC-4613-A73A-439869824F50}" type="presOf" srcId="{E49B17FD-B949-4FBC-B818-B435D77F452B}" destId="{88EDD646-880D-4F52-82B3-1FBE8F0F951E}" srcOrd="0" destOrd="0" presId="urn:microsoft.com/office/officeart/2005/8/layout/radial6"/>
    <dgm:cxn modelId="{A880BE95-BDB4-409C-A3C8-16E7E94A9FB7}" type="presOf" srcId="{1BB54DC2-D131-4213-9664-F1FA75805072}" destId="{0AD56D9B-AA1F-416A-82DD-88C6CC15ADCC}" srcOrd="0" destOrd="0" presId="urn:microsoft.com/office/officeart/2005/8/layout/radial6"/>
    <dgm:cxn modelId="{4CFEB4A4-F174-42B4-9F85-D6E984CAD1B3}" type="presOf" srcId="{E25A33AB-7D6F-4EC8-8A74-3838EDF756A6}" destId="{32525E1D-54CD-4534-B49E-308F59CC8171}" srcOrd="0" destOrd="0" presId="urn:microsoft.com/office/officeart/2005/8/layout/radial6"/>
    <dgm:cxn modelId="{428D0AE5-4BFD-4609-96E1-5231D2F2883C}" type="presOf" srcId="{7EA1BC57-48BD-4755-AF67-7D98D2CF1332}" destId="{73FA9ED4-331C-4F04-8F25-BE338B0BDC40}" srcOrd="0" destOrd="0" presId="urn:microsoft.com/office/officeart/2005/8/layout/radial6"/>
    <dgm:cxn modelId="{362737ED-6FC1-4D13-A177-5923CF0CADBC}" type="presOf" srcId="{89B6F287-07F4-419B-BF05-D93EE0B546A3}" destId="{4BB5CC91-9E76-4AA7-AB54-F0EC5A2A9028}" srcOrd="0" destOrd="0" presId="urn:microsoft.com/office/officeart/2005/8/layout/radial6"/>
    <dgm:cxn modelId="{75F40BF2-9081-477C-A736-1403D048F6BC}" type="presOf" srcId="{E50CC31B-D3F8-4104-AE00-112AC2E998B1}" destId="{9B20F8C2-8804-4ADB-894C-166292219187}" srcOrd="0" destOrd="0" presId="urn:microsoft.com/office/officeart/2005/8/layout/radial6"/>
    <dgm:cxn modelId="{651F86F8-9683-4151-9628-6CC6B4B313C5}" srcId="{2D8B61FB-F5C7-4FC3-84C7-BEE59E29DB77}" destId="{7EA1BC57-48BD-4755-AF67-7D98D2CF1332}" srcOrd="3" destOrd="0" parTransId="{E96A5064-B57D-49FE-AEAD-BAAF05097CE3}" sibTransId="{E49B17FD-B949-4FBC-B818-B435D77F452B}"/>
    <dgm:cxn modelId="{B3D1E7FA-A840-4D38-8454-41305C7CB82F}" type="presOf" srcId="{60741413-2483-4888-A37B-1C4C1E24D617}" destId="{F4953D2F-754C-484F-8492-EE197FABAAC9}" srcOrd="0" destOrd="0" presId="urn:microsoft.com/office/officeart/2005/8/layout/radial6"/>
    <dgm:cxn modelId="{D9092FD5-724E-4E29-80E1-8C39F419DDB9}" type="presParOf" srcId="{3F9B2FBD-2E51-4E59-AA4E-E35E4C768A95}" destId="{F42DDD7D-5650-4741-9D50-4C8F5D2717F5}" srcOrd="0" destOrd="0" presId="urn:microsoft.com/office/officeart/2005/8/layout/radial6"/>
    <dgm:cxn modelId="{F41B062D-42D7-4D55-809E-A815CABF29B8}" type="presParOf" srcId="{3F9B2FBD-2E51-4E59-AA4E-E35E4C768A95}" destId="{7B19EF61-B5ED-449B-9713-3EFFD4CD96FC}" srcOrd="1" destOrd="0" presId="urn:microsoft.com/office/officeart/2005/8/layout/radial6"/>
    <dgm:cxn modelId="{CA35E0D3-BF53-4822-AE59-715557E80D16}" type="presParOf" srcId="{3F9B2FBD-2E51-4E59-AA4E-E35E4C768A95}" destId="{1C39C49D-12EE-4275-8E42-E3640AB32B79}" srcOrd="2" destOrd="0" presId="urn:microsoft.com/office/officeart/2005/8/layout/radial6"/>
    <dgm:cxn modelId="{F28724CA-0438-461B-B2FF-848DFF86499E}" type="presParOf" srcId="{3F9B2FBD-2E51-4E59-AA4E-E35E4C768A95}" destId="{0AD56D9B-AA1F-416A-82DD-88C6CC15ADCC}" srcOrd="3" destOrd="0" presId="urn:microsoft.com/office/officeart/2005/8/layout/radial6"/>
    <dgm:cxn modelId="{9AB5B2CC-9718-447F-85E0-AB54FB237278}" type="presParOf" srcId="{3F9B2FBD-2E51-4E59-AA4E-E35E4C768A95}" destId="{F4953D2F-754C-484F-8492-EE197FABAAC9}" srcOrd="4" destOrd="0" presId="urn:microsoft.com/office/officeart/2005/8/layout/radial6"/>
    <dgm:cxn modelId="{BEF4B961-CB17-40A2-B4F5-71E0B7127C20}" type="presParOf" srcId="{3F9B2FBD-2E51-4E59-AA4E-E35E4C768A95}" destId="{BD2F7706-1E1A-47FB-8515-3B5A99932ED3}" srcOrd="5" destOrd="0" presId="urn:microsoft.com/office/officeart/2005/8/layout/radial6"/>
    <dgm:cxn modelId="{BCF20123-EBC1-4176-B0F3-A74698EE9840}" type="presParOf" srcId="{3F9B2FBD-2E51-4E59-AA4E-E35E4C768A95}" destId="{32525E1D-54CD-4534-B49E-308F59CC8171}" srcOrd="6" destOrd="0" presId="urn:microsoft.com/office/officeart/2005/8/layout/radial6"/>
    <dgm:cxn modelId="{6D9931BC-1F18-4447-BE82-815A2495D8B7}" type="presParOf" srcId="{3F9B2FBD-2E51-4E59-AA4E-E35E4C768A95}" destId="{4BB5CC91-9E76-4AA7-AB54-F0EC5A2A9028}" srcOrd="7" destOrd="0" presId="urn:microsoft.com/office/officeart/2005/8/layout/radial6"/>
    <dgm:cxn modelId="{B8ED8E32-ED58-4E8C-BFCA-CCCF42F53D30}" type="presParOf" srcId="{3F9B2FBD-2E51-4E59-AA4E-E35E4C768A95}" destId="{288B304A-E129-4A89-9DA5-A61A73AD3063}" srcOrd="8" destOrd="0" presId="urn:microsoft.com/office/officeart/2005/8/layout/radial6"/>
    <dgm:cxn modelId="{1CF7E9CD-8FF1-4E13-9AE1-B8ED3C5A0AB6}" type="presParOf" srcId="{3F9B2FBD-2E51-4E59-AA4E-E35E4C768A95}" destId="{0B07BE50-F289-4582-84E8-DE31395B21C9}" srcOrd="9" destOrd="0" presId="urn:microsoft.com/office/officeart/2005/8/layout/radial6"/>
    <dgm:cxn modelId="{12317594-14D8-46DB-8DAB-1D726CAB0FB0}" type="presParOf" srcId="{3F9B2FBD-2E51-4E59-AA4E-E35E4C768A95}" destId="{73FA9ED4-331C-4F04-8F25-BE338B0BDC40}" srcOrd="10" destOrd="0" presId="urn:microsoft.com/office/officeart/2005/8/layout/radial6"/>
    <dgm:cxn modelId="{24FDE583-FD46-464F-8761-F6F04631BF94}" type="presParOf" srcId="{3F9B2FBD-2E51-4E59-AA4E-E35E4C768A95}" destId="{7149EF9B-2954-40B4-BCA9-BD6EE532657C}" srcOrd="11" destOrd="0" presId="urn:microsoft.com/office/officeart/2005/8/layout/radial6"/>
    <dgm:cxn modelId="{09B1859C-43AB-4FC1-8792-86DDB8094330}" type="presParOf" srcId="{3F9B2FBD-2E51-4E59-AA4E-E35E4C768A95}" destId="{88EDD646-880D-4F52-82B3-1FBE8F0F951E}" srcOrd="12" destOrd="0" presId="urn:microsoft.com/office/officeart/2005/8/layout/radial6"/>
    <dgm:cxn modelId="{45275951-63A3-4A0C-BD5A-61387E9829E8}" type="presParOf" srcId="{3F9B2FBD-2E51-4E59-AA4E-E35E4C768A95}" destId="{9B20F8C2-8804-4ADB-894C-166292219187}" srcOrd="13" destOrd="0" presId="urn:microsoft.com/office/officeart/2005/8/layout/radial6"/>
    <dgm:cxn modelId="{7EF2BE4A-F2AA-47D5-8602-5CCF4E71629D}" type="presParOf" srcId="{3F9B2FBD-2E51-4E59-AA4E-E35E4C768A95}" destId="{3B48E793-D7BE-4B3B-94B3-8CAEDA25A2B9}" srcOrd="14" destOrd="0" presId="urn:microsoft.com/office/officeart/2005/8/layout/radial6"/>
    <dgm:cxn modelId="{2BE2E997-23F6-488C-A4AB-447F05B4F14E}" type="presParOf" srcId="{3F9B2FBD-2E51-4E59-AA4E-E35E4C768A95}" destId="{D715A3B9-F027-4100-9EFC-74FC607D62F0}" srcOrd="15"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6A2B8B5-4E9E-4D6B-904A-4470D4F4ADFC}"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en-US"/>
        </a:p>
      </dgm:t>
    </dgm:pt>
    <dgm:pt modelId="{EBD36988-8CD7-40E2-83D8-22EE325BB481}">
      <dgm:prSet phldrT="[Text]"/>
      <dgm:spPr/>
      <dgm:t>
        <a:bodyPr/>
        <a:lstStyle/>
        <a:p>
          <a:r>
            <a:rPr lang="en-US" dirty="0"/>
            <a:t>Livelihoods</a:t>
          </a:r>
        </a:p>
      </dgm:t>
    </dgm:pt>
    <dgm:pt modelId="{CF3C4E28-8EDC-4974-874B-83F57BBC3D41}" type="parTrans" cxnId="{1CF891EB-3DC8-4081-BA5C-83E08BC7DAD7}">
      <dgm:prSet/>
      <dgm:spPr/>
      <dgm:t>
        <a:bodyPr/>
        <a:lstStyle/>
        <a:p>
          <a:endParaRPr lang="en-US"/>
        </a:p>
      </dgm:t>
    </dgm:pt>
    <dgm:pt modelId="{BC058D31-06D2-46DC-A74D-B95DC28AB450}" type="sibTrans" cxnId="{1CF891EB-3DC8-4081-BA5C-83E08BC7DAD7}">
      <dgm:prSet/>
      <dgm:spPr/>
      <dgm:t>
        <a:bodyPr/>
        <a:lstStyle/>
        <a:p>
          <a:endParaRPr lang="en-US"/>
        </a:p>
      </dgm:t>
    </dgm:pt>
    <dgm:pt modelId="{38727697-4A6F-4E29-BB9C-2B34511C72F1}">
      <dgm:prSet phldrT="[Text]"/>
      <dgm:spPr/>
      <dgm:t>
        <a:bodyPr/>
        <a:lstStyle/>
        <a:p>
          <a:r>
            <a:rPr lang="en-US" dirty="0"/>
            <a:t>Skills </a:t>
          </a:r>
        </a:p>
        <a:p>
          <a:r>
            <a:rPr lang="en-US" dirty="0"/>
            <a:t>Development</a:t>
          </a:r>
        </a:p>
      </dgm:t>
    </dgm:pt>
    <dgm:pt modelId="{1AFB0366-BC05-46FB-B026-4581A6A963B0}" type="parTrans" cxnId="{CFE019DD-03FE-47A0-8012-A754EFEA95F3}">
      <dgm:prSet/>
      <dgm:spPr/>
      <dgm:t>
        <a:bodyPr/>
        <a:lstStyle/>
        <a:p>
          <a:endParaRPr lang="en-US"/>
        </a:p>
      </dgm:t>
    </dgm:pt>
    <dgm:pt modelId="{C4D86A1F-54E5-4F30-B544-3894C8E2BFAD}" type="sibTrans" cxnId="{CFE019DD-03FE-47A0-8012-A754EFEA95F3}">
      <dgm:prSet/>
      <dgm:spPr/>
      <dgm:t>
        <a:bodyPr/>
        <a:lstStyle/>
        <a:p>
          <a:endParaRPr lang="en-US"/>
        </a:p>
      </dgm:t>
    </dgm:pt>
    <dgm:pt modelId="{74C9F6F1-9820-44C4-99CB-BBA383FD1421}">
      <dgm:prSet phldrT="[Text]" custT="1"/>
      <dgm:spPr/>
      <dgm:t>
        <a:bodyPr/>
        <a:lstStyle/>
        <a:p>
          <a:r>
            <a:rPr lang="en-US" sz="2000" b="1" dirty="0"/>
            <a:t>Income</a:t>
          </a:r>
        </a:p>
      </dgm:t>
    </dgm:pt>
    <dgm:pt modelId="{A249EB43-B016-406A-8DB0-C2E8BDF4047C}" type="parTrans" cxnId="{3D028DE8-0497-478C-819B-75662A1BCB96}">
      <dgm:prSet/>
      <dgm:spPr/>
      <dgm:t>
        <a:bodyPr/>
        <a:lstStyle/>
        <a:p>
          <a:endParaRPr lang="en-US"/>
        </a:p>
      </dgm:t>
    </dgm:pt>
    <dgm:pt modelId="{9EA18462-9E75-473A-96D4-69425B5E7339}" type="sibTrans" cxnId="{3D028DE8-0497-478C-819B-75662A1BCB96}">
      <dgm:prSet/>
      <dgm:spPr/>
      <dgm:t>
        <a:bodyPr/>
        <a:lstStyle/>
        <a:p>
          <a:endParaRPr lang="en-US"/>
        </a:p>
      </dgm:t>
    </dgm:pt>
    <dgm:pt modelId="{81F2DA27-0AE0-45A3-9B9A-7432715024AE}">
      <dgm:prSet phldrT="[Text]"/>
      <dgm:spPr/>
      <dgm:t>
        <a:bodyPr/>
        <a:lstStyle/>
        <a:p>
          <a:r>
            <a:rPr lang="en-US" dirty="0"/>
            <a:t>Open Employment</a:t>
          </a:r>
        </a:p>
      </dgm:t>
    </dgm:pt>
    <dgm:pt modelId="{7C587A77-CE21-48D7-A647-58DF38D6F64A}" type="parTrans" cxnId="{46E6D56C-A6B1-4AAF-8E56-D7A468796F20}">
      <dgm:prSet/>
      <dgm:spPr/>
      <dgm:t>
        <a:bodyPr/>
        <a:lstStyle/>
        <a:p>
          <a:endParaRPr lang="en-US"/>
        </a:p>
      </dgm:t>
    </dgm:pt>
    <dgm:pt modelId="{9DF32387-1E0B-4847-903F-E1E84815AF00}" type="sibTrans" cxnId="{46E6D56C-A6B1-4AAF-8E56-D7A468796F20}">
      <dgm:prSet/>
      <dgm:spPr/>
      <dgm:t>
        <a:bodyPr/>
        <a:lstStyle/>
        <a:p>
          <a:endParaRPr lang="en-US"/>
        </a:p>
      </dgm:t>
    </dgm:pt>
    <dgm:pt modelId="{A0842109-6020-4C47-86C8-B81D86DF82F8}">
      <dgm:prSet phldrT="[Text]"/>
      <dgm:spPr/>
      <dgm:t>
        <a:bodyPr/>
        <a:lstStyle/>
        <a:p>
          <a:r>
            <a:rPr lang="en-US" dirty="0"/>
            <a:t>Economic Contribution  &amp; social protection</a:t>
          </a:r>
        </a:p>
      </dgm:t>
    </dgm:pt>
    <dgm:pt modelId="{3A3AE010-E40A-45F6-B1BE-BCB06D24EFF7}" type="parTrans" cxnId="{680B9131-CF0D-4B93-A160-545872D0FBA2}">
      <dgm:prSet/>
      <dgm:spPr/>
      <dgm:t>
        <a:bodyPr/>
        <a:lstStyle/>
        <a:p>
          <a:endParaRPr lang="en-US"/>
        </a:p>
      </dgm:t>
    </dgm:pt>
    <dgm:pt modelId="{B21A16B5-1D00-4FAC-86F5-134C6C29EAB5}" type="sibTrans" cxnId="{680B9131-CF0D-4B93-A160-545872D0FBA2}">
      <dgm:prSet/>
      <dgm:spPr/>
      <dgm:t>
        <a:bodyPr/>
        <a:lstStyle/>
        <a:p>
          <a:endParaRPr lang="en-US"/>
        </a:p>
      </dgm:t>
    </dgm:pt>
    <dgm:pt modelId="{313A52AE-C64D-4752-A01E-CC3F33146875}">
      <dgm:prSet/>
      <dgm:spPr/>
      <dgm:t>
        <a:bodyPr/>
        <a:lstStyle/>
        <a:p>
          <a:r>
            <a:rPr lang="en-US" dirty="0"/>
            <a:t>Access to Finance services</a:t>
          </a:r>
        </a:p>
      </dgm:t>
    </dgm:pt>
    <dgm:pt modelId="{28F721C2-55FC-40C4-882F-C1A31700E45C}" type="parTrans" cxnId="{1BB40F0C-8B51-4895-90A6-01B579272218}">
      <dgm:prSet/>
      <dgm:spPr/>
      <dgm:t>
        <a:bodyPr/>
        <a:lstStyle/>
        <a:p>
          <a:endParaRPr lang="en-US"/>
        </a:p>
      </dgm:t>
    </dgm:pt>
    <dgm:pt modelId="{82125B8C-3277-4D4A-A187-94C8D3D12F01}" type="sibTrans" cxnId="{1BB40F0C-8B51-4895-90A6-01B579272218}">
      <dgm:prSet/>
      <dgm:spPr/>
      <dgm:t>
        <a:bodyPr/>
        <a:lstStyle/>
        <a:p>
          <a:endParaRPr lang="en-US"/>
        </a:p>
      </dgm:t>
    </dgm:pt>
    <dgm:pt modelId="{8C49EAA6-92CB-48E8-A6B3-D86F4DFE9C3F}" type="pres">
      <dgm:prSet presAssocID="{A6A2B8B5-4E9E-4D6B-904A-4470D4F4ADFC}" presName="composite" presStyleCnt="0">
        <dgm:presLayoutVars>
          <dgm:chMax val="1"/>
          <dgm:dir/>
          <dgm:resizeHandles val="exact"/>
        </dgm:presLayoutVars>
      </dgm:prSet>
      <dgm:spPr/>
    </dgm:pt>
    <dgm:pt modelId="{76A4D726-E9E3-4F4D-A4F1-A5270A1C603B}" type="pres">
      <dgm:prSet presAssocID="{A6A2B8B5-4E9E-4D6B-904A-4470D4F4ADFC}" presName="radial" presStyleCnt="0">
        <dgm:presLayoutVars>
          <dgm:animLvl val="ctr"/>
        </dgm:presLayoutVars>
      </dgm:prSet>
      <dgm:spPr/>
    </dgm:pt>
    <dgm:pt modelId="{F9111AFA-4BF6-42AF-85A1-64BF517D4D70}" type="pres">
      <dgm:prSet presAssocID="{EBD36988-8CD7-40E2-83D8-22EE325BB481}" presName="centerShape" presStyleLbl="vennNode1" presStyleIdx="0" presStyleCnt="6"/>
      <dgm:spPr/>
    </dgm:pt>
    <dgm:pt modelId="{2E18E422-4250-46EC-9B73-B9D6BCD93D20}" type="pres">
      <dgm:prSet presAssocID="{38727697-4A6F-4E29-BB9C-2B34511C72F1}" presName="node" presStyleLbl="vennNode1" presStyleIdx="1" presStyleCnt="6" custScaleX="174249">
        <dgm:presLayoutVars>
          <dgm:bulletEnabled val="1"/>
        </dgm:presLayoutVars>
      </dgm:prSet>
      <dgm:spPr/>
    </dgm:pt>
    <dgm:pt modelId="{8E9824FD-3E09-4209-8816-734684E21FD4}" type="pres">
      <dgm:prSet presAssocID="{74C9F6F1-9820-44C4-99CB-BBA383FD1421}" presName="node" presStyleLbl="vennNode1" presStyleIdx="2" presStyleCnt="6" custScaleX="139050">
        <dgm:presLayoutVars>
          <dgm:bulletEnabled val="1"/>
        </dgm:presLayoutVars>
      </dgm:prSet>
      <dgm:spPr/>
    </dgm:pt>
    <dgm:pt modelId="{CDC967FE-E83B-4D27-945D-9E1676B154A0}" type="pres">
      <dgm:prSet presAssocID="{313A52AE-C64D-4752-A01E-CC3F33146875}" presName="node" presStyleLbl="vennNode1" presStyleIdx="3" presStyleCnt="6" custScaleX="137201">
        <dgm:presLayoutVars>
          <dgm:bulletEnabled val="1"/>
        </dgm:presLayoutVars>
      </dgm:prSet>
      <dgm:spPr/>
    </dgm:pt>
    <dgm:pt modelId="{ED6D79B6-0F1C-4FCE-B06F-F20352BF206C}" type="pres">
      <dgm:prSet presAssocID="{81F2DA27-0AE0-45A3-9B9A-7432715024AE}" presName="node" presStyleLbl="vennNode1" presStyleIdx="4" presStyleCnt="6" custScaleX="171181">
        <dgm:presLayoutVars>
          <dgm:bulletEnabled val="1"/>
        </dgm:presLayoutVars>
      </dgm:prSet>
      <dgm:spPr/>
    </dgm:pt>
    <dgm:pt modelId="{9B43A36B-98F1-4430-ACA6-9EC8EB649FDB}" type="pres">
      <dgm:prSet presAssocID="{A0842109-6020-4C47-86C8-B81D86DF82F8}" presName="node" presStyleLbl="vennNode1" presStyleIdx="5" presStyleCnt="6" custScaleX="143813">
        <dgm:presLayoutVars>
          <dgm:bulletEnabled val="1"/>
        </dgm:presLayoutVars>
      </dgm:prSet>
      <dgm:spPr/>
    </dgm:pt>
  </dgm:ptLst>
  <dgm:cxnLst>
    <dgm:cxn modelId="{1BB40F0C-8B51-4895-90A6-01B579272218}" srcId="{EBD36988-8CD7-40E2-83D8-22EE325BB481}" destId="{313A52AE-C64D-4752-A01E-CC3F33146875}" srcOrd="2" destOrd="0" parTransId="{28F721C2-55FC-40C4-882F-C1A31700E45C}" sibTransId="{82125B8C-3277-4D4A-A187-94C8D3D12F01}"/>
    <dgm:cxn modelId="{680B9131-CF0D-4B93-A160-545872D0FBA2}" srcId="{EBD36988-8CD7-40E2-83D8-22EE325BB481}" destId="{A0842109-6020-4C47-86C8-B81D86DF82F8}" srcOrd="4" destOrd="0" parTransId="{3A3AE010-E40A-45F6-B1BE-BCB06D24EFF7}" sibTransId="{B21A16B5-1D00-4FAC-86F5-134C6C29EAB5}"/>
    <dgm:cxn modelId="{4E3F943E-897B-40BF-B586-F8C5303506FC}" type="presOf" srcId="{A0842109-6020-4C47-86C8-B81D86DF82F8}" destId="{9B43A36B-98F1-4430-ACA6-9EC8EB649FDB}" srcOrd="0" destOrd="0" presId="urn:microsoft.com/office/officeart/2005/8/layout/radial3"/>
    <dgm:cxn modelId="{A7EE535E-B63E-485A-B041-B0685AEDE026}" type="presOf" srcId="{EBD36988-8CD7-40E2-83D8-22EE325BB481}" destId="{F9111AFA-4BF6-42AF-85A1-64BF517D4D70}" srcOrd="0" destOrd="0" presId="urn:microsoft.com/office/officeart/2005/8/layout/radial3"/>
    <dgm:cxn modelId="{46E6D56C-A6B1-4AAF-8E56-D7A468796F20}" srcId="{EBD36988-8CD7-40E2-83D8-22EE325BB481}" destId="{81F2DA27-0AE0-45A3-9B9A-7432715024AE}" srcOrd="3" destOrd="0" parTransId="{7C587A77-CE21-48D7-A647-58DF38D6F64A}" sibTransId="{9DF32387-1E0B-4847-903F-E1E84815AF00}"/>
    <dgm:cxn modelId="{889F6F58-2D50-4F9B-B481-71A89179F6E7}" type="presOf" srcId="{74C9F6F1-9820-44C4-99CB-BBA383FD1421}" destId="{8E9824FD-3E09-4209-8816-734684E21FD4}" srcOrd="0" destOrd="0" presId="urn:microsoft.com/office/officeart/2005/8/layout/radial3"/>
    <dgm:cxn modelId="{4774E579-CD14-41BE-8CBB-9E6B9DE8C778}" type="presOf" srcId="{81F2DA27-0AE0-45A3-9B9A-7432715024AE}" destId="{ED6D79B6-0F1C-4FCE-B06F-F20352BF206C}" srcOrd="0" destOrd="0" presId="urn:microsoft.com/office/officeart/2005/8/layout/radial3"/>
    <dgm:cxn modelId="{ADFCBA82-2208-40D5-AA1D-65D7EA2BFD68}" type="presOf" srcId="{A6A2B8B5-4E9E-4D6B-904A-4470D4F4ADFC}" destId="{8C49EAA6-92CB-48E8-A6B3-D86F4DFE9C3F}" srcOrd="0" destOrd="0" presId="urn:microsoft.com/office/officeart/2005/8/layout/radial3"/>
    <dgm:cxn modelId="{98F328AE-8F6E-4FF1-83BB-FC34FAB8E96C}" type="presOf" srcId="{313A52AE-C64D-4752-A01E-CC3F33146875}" destId="{CDC967FE-E83B-4D27-945D-9E1676B154A0}" srcOrd="0" destOrd="0" presId="urn:microsoft.com/office/officeart/2005/8/layout/radial3"/>
    <dgm:cxn modelId="{A10695B8-B126-4B1F-BA9A-0197B99A3F7C}" type="presOf" srcId="{38727697-4A6F-4E29-BB9C-2B34511C72F1}" destId="{2E18E422-4250-46EC-9B73-B9D6BCD93D20}" srcOrd="0" destOrd="0" presId="urn:microsoft.com/office/officeart/2005/8/layout/radial3"/>
    <dgm:cxn modelId="{CFE019DD-03FE-47A0-8012-A754EFEA95F3}" srcId="{EBD36988-8CD7-40E2-83D8-22EE325BB481}" destId="{38727697-4A6F-4E29-BB9C-2B34511C72F1}" srcOrd="0" destOrd="0" parTransId="{1AFB0366-BC05-46FB-B026-4581A6A963B0}" sibTransId="{C4D86A1F-54E5-4F30-B544-3894C8E2BFAD}"/>
    <dgm:cxn modelId="{3D028DE8-0497-478C-819B-75662A1BCB96}" srcId="{EBD36988-8CD7-40E2-83D8-22EE325BB481}" destId="{74C9F6F1-9820-44C4-99CB-BBA383FD1421}" srcOrd="1" destOrd="0" parTransId="{A249EB43-B016-406A-8DB0-C2E8BDF4047C}" sibTransId="{9EA18462-9E75-473A-96D4-69425B5E7339}"/>
    <dgm:cxn modelId="{1CF891EB-3DC8-4081-BA5C-83E08BC7DAD7}" srcId="{A6A2B8B5-4E9E-4D6B-904A-4470D4F4ADFC}" destId="{EBD36988-8CD7-40E2-83D8-22EE325BB481}" srcOrd="0" destOrd="0" parTransId="{CF3C4E28-8EDC-4974-874B-83F57BBC3D41}" sibTransId="{BC058D31-06D2-46DC-A74D-B95DC28AB450}"/>
    <dgm:cxn modelId="{4657C5AC-926B-48DE-9F70-D21EAADD5998}" type="presParOf" srcId="{8C49EAA6-92CB-48E8-A6B3-D86F4DFE9C3F}" destId="{76A4D726-E9E3-4F4D-A4F1-A5270A1C603B}" srcOrd="0" destOrd="0" presId="urn:microsoft.com/office/officeart/2005/8/layout/radial3"/>
    <dgm:cxn modelId="{12FD8D93-2324-495D-9F53-11DBF2CF4FD1}" type="presParOf" srcId="{76A4D726-E9E3-4F4D-A4F1-A5270A1C603B}" destId="{F9111AFA-4BF6-42AF-85A1-64BF517D4D70}" srcOrd="0" destOrd="0" presId="urn:microsoft.com/office/officeart/2005/8/layout/radial3"/>
    <dgm:cxn modelId="{40C92FA6-61DB-485E-8CB2-27D459C1D62B}" type="presParOf" srcId="{76A4D726-E9E3-4F4D-A4F1-A5270A1C603B}" destId="{2E18E422-4250-46EC-9B73-B9D6BCD93D20}" srcOrd="1" destOrd="0" presId="urn:microsoft.com/office/officeart/2005/8/layout/radial3"/>
    <dgm:cxn modelId="{72FF8767-F18E-4C23-B84B-4FBDDE40BCE5}" type="presParOf" srcId="{76A4D726-E9E3-4F4D-A4F1-A5270A1C603B}" destId="{8E9824FD-3E09-4209-8816-734684E21FD4}" srcOrd="2" destOrd="0" presId="urn:microsoft.com/office/officeart/2005/8/layout/radial3"/>
    <dgm:cxn modelId="{7F6C3436-37E1-4B54-B98B-6D8EC24BA832}" type="presParOf" srcId="{76A4D726-E9E3-4F4D-A4F1-A5270A1C603B}" destId="{CDC967FE-E83B-4D27-945D-9E1676B154A0}" srcOrd="3" destOrd="0" presId="urn:microsoft.com/office/officeart/2005/8/layout/radial3"/>
    <dgm:cxn modelId="{673EABDD-543D-45A0-9A6A-6D63A8773F2A}" type="presParOf" srcId="{76A4D726-E9E3-4F4D-A4F1-A5270A1C603B}" destId="{ED6D79B6-0F1C-4FCE-B06F-F20352BF206C}" srcOrd="4" destOrd="0" presId="urn:microsoft.com/office/officeart/2005/8/layout/radial3"/>
    <dgm:cxn modelId="{FCA6C490-F976-46A2-82D0-5E257C5E3776}" type="presParOf" srcId="{76A4D726-E9E3-4F4D-A4F1-A5270A1C603B}" destId="{9B43A36B-98F1-4430-ACA6-9EC8EB649FDB}" srcOrd="5"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B5E6078-9918-4353-8E11-C306B0DB8C45}"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D56E486C-C28E-4E27-8D47-F429561CBC40}">
      <dgm:prSet phldrT="[Text]"/>
      <dgm:spPr/>
      <dgm:t>
        <a:bodyPr/>
        <a:lstStyle/>
        <a:p>
          <a:r>
            <a:rPr lang="en-US" dirty="0"/>
            <a:t>Legal Protection</a:t>
          </a:r>
        </a:p>
      </dgm:t>
    </dgm:pt>
    <dgm:pt modelId="{D1629ECE-8C1A-483C-B7BB-1580D6E29E32}" type="parTrans" cxnId="{667D453F-B304-4ED7-9592-76C962024B7E}">
      <dgm:prSet/>
      <dgm:spPr/>
      <dgm:t>
        <a:bodyPr/>
        <a:lstStyle/>
        <a:p>
          <a:endParaRPr lang="en-US"/>
        </a:p>
      </dgm:t>
    </dgm:pt>
    <dgm:pt modelId="{EF3E62D1-13D1-4480-82E1-3CDCA0724632}" type="sibTrans" cxnId="{667D453F-B304-4ED7-9592-76C962024B7E}">
      <dgm:prSet/>
      <dgm:spPr/>
      <dgm:t>
        <a:bodyPr/>
        <a:lstStyle/>
        <a:p>
          <a:endParaRPr lang="en-US"/>
        </a:p>
      </dgm:t>
    </dgm:pt>
    <dgm:pt modelId="{A165F0DC-4AC2-4143-A019-9C933A99E12B}">
      <dgm:prSet phldrT="[Text]"/>
      <dgm:spPr/>
      <dgm:t>
        <a:bodyPr/>
        <a:lstStyle/>
        <a:p>
          <a:r>
            <a:rPr lang="en-US" dirty="0"/>
            <a:t>Culture &amp; Religion</a:t>
          </a:r>
        </a:p>
      </dgm:t>
    </dgm:pt>
    <dgm:pt modelId="{BFF27A86-B73A-45ED-B8E8-5E19ACE00EB1}" type="parTrans" cxnId="{D49AEA3D-CA81-43BF-AAC9-26FA01D74955}">
      <dgm:prSet/>
      <dgm:spPr/>
      <dgm:t>
        <a:bodyPr/>
        <a:lstStyle/>
        <a:p>
          <a:endParaRPr lang="en-US"/>
        </a:p>
      </dgm:t>
    </dgm:pt>
    <dgm:pt modelId="{F5D0FFE5-986A-4EC0-A829-728787A8C131}" type="sibTrans" cxnId="{D49AEA3D-CA81-43BF-AAC9-26FA01D74955}">
      <dgm:prSet/>
      <dgm:spPr/>
      <dgm:t>
        <a:bodyPr/>
        <a:lstStyle/>
        <a:p>
          <a:endParaRPr lang="en-US"/>
        </a:p>
      </dgm:t>
    </dgm:pt>
    <dgm:pt modelId="{3AF9C262-59CB-44F6-95B2-EB7E41E06859}">
      <dgm:prSet phldrT="[Text]"/>
      <dgm:spPr/>
      <dgm:t>
        <a:bodyPr/>
        <a:lstStyle/>
        <a:p>
          <a:r>
            <a:rPr lang="en-US" dirty="0"/>
            <a:t>Sports &amp; Leisure</a:t>
          </a:r>
        </a:p>
      </dgm:t>
    </dgm:pt>
    <dgm:pt modelId="{2B8C8FBA-5D06-4F93-96B6-F20A7E7625BD}" type="parTrans" cxnId="{F8188715-0F34-414E-8B9B-503E04D91DF5}">
      <dgm:prSet/>
      <dgm:spPr/>
      <dgm:t>
        <a:bodyPr/>
        <a:lstStyle/>
        <a:p>
          <a:endParaRPr lang="en-US"/>
        </a:p>
      </dgm:t>
    </dgm:pt>
    <dgm:pt modelId="{7CA50D3A-C1BC-4B21-898B-74C785BF93C8}" type="sibTrans" cxnId="{F8188715-0F34-414E-8B9B-503E04D91DF5}">
      <dgm:prSet/>
      <dgm:spPr/>
      <dgm:t>
        <a:bodyPr/>
        <a:lstStyle/>
        <a:p>
          <a:endParaRPr lang="en-US"/>
        </a:p>
      </dgm:t>
    </dgm:pt>
    <dgm:pt modelId="{FFA93AF0-0621-4FD2-9913-8995679F1107}">
      <dgm:prSet phldrT="[Text]"/>
      <dgm:spPr/>
      <dgm:t>
        <a:bodyPr/>
        <a:lstStyle/>
        <a:p>
          <a:r>
            <a:rPr lang="en-US" dirty="0"/>
            <a:t>Relationship / Marriage / Family</a:t>
          </a:r>
        </a:p>
      </dgm:t>
    </dgm:pt>
    <dgm:pt modelId="{0FF8EB7F-5B1E-47A7-A6B8-BD2DD2171611}" type="parTrans" cxnId="{00239191-89C8-45C4-8688-97EDA76DC212}">
      <dgm:prSet/>
      <dgm:spPr/>
      <dgm:t>
        <a:bodyPr/>
        <a:lstStyle/>
        <a:p>
          <a:endParaRPr lang="en-US"/>
        </a:p>
      </dgm:t>
    </dgm:pt>
    <dgm:pt modelId="{E86DDDB5-3225-4F0B-914A-A971DC1C45F0}" type="sibTrans" cxnId="{00239191-89C8-45C4-8688-97EDA76DC212}">
      <dgm:prSet/>
      <dgm:spPr/>
      <dgm:t>
        <a:bodyPr/>
        <a:lstStyle/>
        <a:p>
          <a:endParaRPr lang="en-US"/>
        </a:p>
      </dgm:t>
    </dgm:pt>
    <dgm:pt modelId="{D31CA064-7AEA-46DB-987E-F1D238F03717}">
      <dgm:prSet phldrT="[Text]"/>
      <dgm:spPr/>
      <dgm:t>
        <a:bodyPr/>
        <a:lstStyle/>
        <a:p>
          <a:r>
            <a:rPr lang="en-US" dirty="0"/>
            <a:t>Personal assistance</a:t>
          </a:r>
        </a:p>
      </dgm:t>
    </dgm:pt>
    <dgm:pt modelId="{86A2209C-D6BE-4CBD-9E68-AB70CE1E99E4}" type="parTrans" cxnId="{DE670B26-990B-426C-926B-1D08B1F5CC83}">
      <dgm:prSet/>
      <dgm:spPr/>
      <dgm:t>
        <a:bodyPr/>
        <a:lstStyle/>
        <a:p>
          <a:endParaRPr lang="en-US"/>
        </a:p>
      </dgm:t>
    </dgm:pt>
    <dgm:pt modelId="{F3F9F587-BFB3-43F1-A4EB-DF318771F977}" type="sibTrans" cxnId="{DE670B26-990B-426C-926B-1D08B1F5CC83}">
      <dgm:prSet/>
      <dgm:spPr/>
      <dgm:t>
        <a:bodyPr/>
        <a:lstStyle/>
        <a:p>
          <a:endParaRPr lang="en-US"/>
        </a:p>
      </dgm:t>
    </dgm:pt>
    <dgm:pt modelId="{05AC9AE5-B602-4993-A93F-610228E5594B}" type="pres">
      <dgm:prSet presAssocID="{6B5E6078-9918-4353-8E11-C306B0DB8C45}" presName="diagram" presStyleCnt="0">
        <dgm:presLayoutVars>
          <dgm:dir/>
          <dgm:resizeHandles val="exact"/>
        </dgm:presLayoutVars>
      </dgm:prSet>
      <dgm:spPr/>
    </dgm:pt>
    <dgm:pt modelId="{D905318F-9A55-4CB0-B198-EA10DCFC427C}" type="pres">
      <dgm:prSet presAssocID="{D56E486C-C28E-4E27-8D47-F429561CBC40}" presName="node" presStyleLbl="node1" presStyleIdx="0" presStyleCnt="5">
        <dgm:presLayoutVars>
          <dgm:bulletEnabled val="1"/>
        </dgm:presLayoutVars>
      </dgm:prSet>
      <dgm:spPr/>
    </dgm:pt>
    <dgm:pt modelId="{72C457D3-79FF-4205-99C4-9CC5857CB6DD}" type="pres">
      <dgm:prSet presAssocID="{EF3E62D1-13D1-4480-82E1-3CDCA0724632}" presName="sibTrans" presStyleCnt="0"/>
      <dgm:spPr/>
    </dgm:pt>
    <dgm:pt modelId="{80B81F39-A799-48AF-AD1F-EBAE8451B9CD}" type="pres">
      <dgm:prSet presAssocID="{A165F0DC-4AC2-4143-A019-9C933A99E12B}" presName="node" presStyleLbl="node1" presStyleIdx="1" presStyleCnt="5">
        <dgm:presLayoutVars>
          <dgm:bulletEnabled val="1"/>
        </dgm:presLayoutVars>
      </dgm:prSet>
      <dgm:spPr/>
    </dgm:pt>
    <dgm:pt modelId="{B932C5D6-3EE8-4637-B152-F49EFAD497D9}" type="pres">
      <dgm:prSet presAssocID="{F5D0FFE5-986A-4EC0-A829-728787A8C131}" presName="sibTrans" presStyleCnt="0"/>
      <dgm:spPr/>
    </dgm:pt>
    <dgm:pt modelId="{C3366A1C-097B-442B-B167-AE6B86B9ADBC}" type="pres">
      <dgm:prSet presAssocID="{3AF9C262-59CB-44F6-95B2-EB7E41E06859}" presName="node" presStyleLbl="node1" presStyleIdx="2" presStyleCnt="5">
        <dgm:presLayoutVars>
          <dgm:bulletEnabled val="1"/>
        </dgm:presLayoutVars>
      </dgm:prSet>
      <dgm:spPr/>
    </dgm:pt>
    <dgm:pt modelId="{1AB73276-E44B-4F98-A64B-7867745DB090}" type="pres">
      <dgm:prSet presAssocID="{7CA50D3A-C1BC-4B21-898B-74C785BF93C8}" presName="sibTrans" presStyleCnt="0"/>
      <dgm:spPr/>
    </dgm:pt>
    <dgm:pt modelId="{F081D33D-47AE-47C5-92E9-FD069CC39ABB}" type="pres">
      <dgm:prSet presAssocID="{FFA93AF0-0621-4FD2-9913-8995679F1107}" presName="node" presStyleLbl="node1" presStyleIdx="3" presStyleCnt="5">
        <dgm:presLayoutVars>
          <dgm:bulletEnabled val="1"/>
        </dgm:presLayoutVars>
      </dgm:prSet>
      <dgm:spPr/>
    </dgm:pt>
    <dgm:pt modelId="{7C6C984B-7C97-41D0-8B05-D86CEAC72249}" type="pres">
      <dgm:prSet presAssocID="{E86DDDB5-3225-4F0B-914A-A971DC1C45F0}" presName="sibTrans" presStyleCnt="0"/>
      <dgm:spPr/>
    </dgm:pt>
    <dgm:pt modelId="{746DCFF5-89BD-4EFD-912C-620AAC23A0E9}" type="pres">
      <dgm:prSet presAssocID="{D31CA064-7AEA-46DB-987E-F1D238F03717}" presName="node" presStyleLbl="node1" presStyleIdx="4" presStyleCnt="5">
        <dgm:presLayoutVars>
          <dgm:bulletEnabled val="1"/>
        </dgm:presLayoutVars>
      </dgm:prSet>
      <dgm:spPr/>
    </dgm:pt>
  </dgm:ptLst>
  <dgm:cxnLst>
    <dgm:cxn modelId="{F8188715-0F34-414E-8B9B-503E04D91DF5}" srcId="{6B5E6078-9918-4353-8E11-C306B0DB8C45}" destId="{3AF9C262-59CB-44F6-95B2-EB7E41E06859}" srcOrd="2" destOrd="0" parTransId="{2B8C8FBA-5D06-4F93-96B6-F20A7E7625BD}" sibTransId="{7CA50D3A-C1BC-4B21-898B-74C785BF93C8}"/>
    <dgm:cxn modelId="{DE670B26-990B-426C-926B-1D08B1F5CC83}" srcId="{6B5E6078-9918-4353-8E11-C306B0DB8C45}" destId="{D31CA064-7AEA-46DB-987E-F1D238F03717}" srcOrd="4" destOrd="0" parTransId="{86A2209C-D6BE-4CBD-9E68-AB70CE1E99E4}" sibTransId="{F3F9F587-BFB3-43F1-A4EB-DF318771F977}"/>
    <dgm:cxn modelId="{15938732-C48B-4802-8883-68D26C72BAE0}" type="presOf" srcId="{3AF9C262-59CB-44F6-95B2-EB7E41E06859}" destId="{C3366A1C-097B-442B-B167-AE6B86B9ADBC}" srcOrd="0" destOrd="0" presId="urn:microsoft.com/office/officeart/2005/8/layout/default"/>
    <dgm:cxn modelId="{D49AEA3D-CA81-43BF-AAC9-26FA01D74955}" srcId="{6B5E6078-9918-4353-8E11-C306B0DB8C45}" destId="{A165F0DC-4AC2-4143-A019-9C933A99E12B}" srcOrd="1" destOrd="0" parTransId="{BFF27A86-B73A-45ED-B8E8-5E19ACE00EB1}" sibTransId="{F5D0FFE5-986A-4EC0-A829-728787A8C131}"/>
    <dgm:cxn modelId="{667D453F-B304-4ED7-9592-76C962024B7E}" srcId="{6B5E6078-9918-4353-8E11-C306B0DB8C45}" destId="{D56E486C-C28E-4E27-8D47-F429561CBC40}" srcOrd="0" destOrd="0" parTransId="{D1629ECE-8C1A-483C-B7BB-1580D6E29E32}" sibTransId="{EF3E62D1-13D1-4480-82E1-3CDCA0724632}"/>
    <dgm:cxn modelId="{9AFA967D-5372-4BF8-95E8-AF85CEB9AFFD}" type="presOf" srcId="{A165F0DC-4AC2-4143-A019-9C933A99E12B}" destId="{80B81F39-A799-48AF-AD1F-EBAE8451B9CD}" srcOrd="0" destOrd="0" presId="urn:microsoft.com/office/officeart/2005/8/layout/default"/>
    <dgm:cxn modelId="{00239191-89C8-45C4-8688-97EDA76DC212}" srcId="{6B5E6078-9918-4353-8E11-C306B0DB8C45}" destId="{FFA93AF0-0621-4FD2-9913-8995679F1107}" srcOrd="3" destOrd="0" parTransId="{0FF8EB7F-5B1E-47A7-A6B8-BD2DD2171611}" sibTransId="{E86DDDB5-3225-4F0B-914A-A971DC1C45F0}"/>
    <dgm:cxn modelId="{0E6F99BF-9402-47B7-9148-454119ECFFB7}" type="presOf" srcId="{D31CA064-7AEA-46DB-987E-F1D238F03717}" destId="{746DCFF5-89BD-4EFD-912C-620AAC23A0E9}" srcOrd="0" destOrd="0" presId="urn:microsoft.com/office/officeart/2005/8/layout/default"/>
    <dgm:cxn modelId="{974C24E7-8ED3-428F-B035-F1DF1107C308}" type="presOf" srcId="{FFA93AF0-0621-4FD2-9913-8995679F1107}" destId="{F081D33D-47AE-47C5-92E9-FD069CC39ABB}" srcOrd="0" destOrd="0" presId="urn:microsoft.com/office/officeart/2005/8/layout/default"/>
    <dgm:cxn modelId="{92973DF2-8488-4E31-8593-15976B30064E}" type="presOf" srcId="{6B5E6078-9918-4353-8E11-C306B0DB8C45}" destId="{05AC9AE5-B602-4993-A93F-610228E5594B}" srcOrd="0" destOrd="0" presId="urn:microsoft.com/office/officeart/2005/8/layout/default"/>
    <dgm:cxn modelId="{723959F7-34DD-4F91-8636-3661B27181CF}" type="presOf" srcId="{D56E486C-C28E-4E27-8D47-F429561CBC40}" destId="{D905318F-9A55-4CB0-B198-EA10DCFC427C}" srcOrd="0" destOrd="0" presId="urn:microsoft.com/office/officeart/2005/8/layout/default"/>
    <dgm:cxn modelId="{DF27E1C7-670F-460C-B147-7BEACB9E09BB}" type="presParOf" srcId="{05AC9AE5-B602-4993-A93F-610228E5594B}" destId="{D905318F-9A55-4CB0-B198-EA10DCFC427C}" srcOrd="0" destOrd="0" presId="urn:microsoft.com/office/officeart/2005/8/layout/default"/>
    <dgm:cxn modelId="{E835325F-E2AB-45B4-893D-33DB34E3B8FA}" type="presParOf" srcId="{05AC9AE5-B602-4993-A93F-610228E5594B}" destId="{72C457D3-79FF-4205-99C4-9CC5857CB6DD}" srcOrd="1" destOrd="0" presId="urn:microsoft.com/office/officeart/2005/8/layout/default"/>
    <dgm:cxn modelId="{02E92757-D4E0-4126-B2BC-E8AC80FA3B27}" type="presParOf" srcId="{05AC9AE5-B602-4993-A93F-610228E5594B}" destId="{80B81F39-A799-48AF-AD1F-EBAE8451B9CD}" srcOrd="2" destOrd="0" presId="urn:microsoft.com/office/officeart/2005/8/layout/default"/>
    <dgm:cxn modelId="{2E6C7685-C397-4254-951B-B68374AEFE89}" type="presParOf" srcId="{05AC9AE5-B602-4993-A93F-610228E5594B}" destId="{B932C5D6-3EE8-4637-B152-F49EFAD497D9}" srcOrd="3" destOrd="0" presId="urn:microsoft.com/office/officeart/2005/8/layout/default"/>
    <dgm:cxn modelId="{CADC478D-D404-43F7-9E75-0F09D78F7198}" type="presParOf" srcId="{05AC9AE5-B602-4993-A93F-610228E5594B}" destId="{C3366A1C-097B-442B-B167-AE6B86B9ADBC}" srcOrd="4" destOrd="0" presId="urn:microsoft.com/office/officeart/2005/8/layout/default"/>
    <dgm:cxn modelId="{428D03BC-0301-4112-A7CF-11A550149080}" type="presParOf" srcId="{05AC9AE5-B602-4993-A93F-610228E5594B}" destId="{1AB73276-E44B-4F98-A64B-7867745DB090}" srcOrd="5" destOrd="0" presId="urn:microsoft.com/office/officeart/2005/8/layout/default"/>
    <dgm:cxn modelId="{A303ACBB-21F0-4AD7-BDC3-5FC587ED0E69}" type="presParOf" srcId="{05AC9AE5-B602-4993-A93F-610228E5594B}" destId="{F081D33D-47AE-47C5-92E9-FD069CC39ABB}" srcOrd="6" destOrd="0" presId="urn:microsoft.com/office/officeart/2005/8/layout/default"/>
    <dgm:cxn modelId="{6CA9693C-08E2-458F-9DEB-A6712DEE2F15}" type="presParOf" srcId="{05AC9AE5-B602-4993-A93F-610228E5594B}" destId="{7C6C984B-7C97-41D0-8B05-D86CEAC72249}" srcOrd="7" destOrd="0" presId="urn:microsoft.com/office/officeart/2005/8/layout/default"/>
    <dgm:cxn modelId="{8B49EF4D-6D27-4080-B159-4FF188FB480E}" type="presParOf" srcId="{05AC9AE5-B602-4993-A93F-610228E5594B}" destId="{746DCFF5-89BD-4EFD-912C-620AAC23A0E9}"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86F03CD-8DF9-4553-82B3-70D4D5AD0758}" type="doc">
      <dgm:prSet loTypeId="urn:microsoft.com/office/officeart/2005/8/layout/hList3" loCatId="list" qsTypeId="urn:microsoft.com/office/officeart/2005/8/quickstyle/simple1" qsCatId="simple" csTypeId="urn:microsoft.com/office/officeart/2005/8/colors/colorful3" csCatId="colorful" phldr="1"/>
      <dgm:spPr/>
      <dgm:t>
        <a:bodyPr/>
        <a:lstStyle/>
        <a:p>
          <a:endParaRPr lang="en-US"/>
        </a:p>
      </dgm:t>
    </dgm:pt>
    <dgm:pt modelId="{51871393-6668-40C2-BD04-14A9B09AFD79}">
      <dgm:prSet phldrT="[Text]"/>
      <dgm:spPr/>
      <dgm:t>
        <a:bodyPr/>
        <a:lstStyle/>
        <a:p>
          <a:r>
            <a:rPr lang="en-US" dirty="0"/>
            <a:t>Empowerment </a:t>
          </a:r>
        </a:p>
      </dgm:t>
    </dgm:pt>
    <dgm:pt modelId="{30BC4615-C3C9-4FCD-B353-304E9D125AC7}" type="parTrans" cxnId="{4527D1E0-B7D8-425C-9665-472FFCC3E97A}">
      <dgm:prSet/>
      <dgm:spPr/>
      <dgm:t>
        <a:bodyPr/>
        <a:lstStyle/>
        <a:p>
          <a:endParaRPr lang="en-US"/>
        </a:p>
      </dgm:t>
    </dgm:pt>
    <dgm:pt modelId="{D697436F-C5B4-4DA1-BF36-CE3BFB801DB1}" type="sibTrans" cxnId="{4527D1E0-B7D8-425C-9665-472FFCC3E97A}">
      <dgm:prSet/>
      <dgm:spPr/>
      <dgm:t>
        <a:bodyPr/>
        <a:lstStyle/>
        <a:p>
          <a:endParaRPr lang="en-US"/>
        </a:p>
      </dgm:t>
    </dgm:pt>
    <dgm:pt modelId="{94720FB8-D955-4BD9-AD2A-D813FB1E239A}">
      <dgm:prSet phldrT="[Text]" custT="1"/>
      <dgm:spPr/>
      <dgm:t>
        <a:bodyPr/>
        <a:lstStyle/>
        <a:p>
          <a:r>
            <a:rPr lang="en-US" sz="4800" dirty="0"/>
            <a:t>SHG</a:t>
          </a:r>
        </a:p>
      </dgm:t>
    </dgm:pt>
    <dgm:pt modelId="{0250FDEB-BEDA-4662-B3F1-D630FA4D1DAA}" type="parTrans" cxnId="{CB314FB7-BF68-43CD-BE0F-3BBDEBDD8FB2}">
      <dgm:prSet/>
      <dgm:spPr/>
      <dgm:t>
        <a:bodyPr/>
        <a:lstStyle/>
        <a:p>
          <a:endParaRPr lang="en-US"/>
        </a:p>
      </dgm:t>
    </dgm:pt>
    <dgm:pt modelId="{115B7D56-C640-4CC2-AF31-07298E0D3372}" type="sibTrans" cxnId="{CB314FB7-BF68-43CD-BE0F-3BBDEBDD8FB2}">
      <dgm:prSet/>
      <dgm:spPr/>
      <dgm:t>
        <a:bodyPr/>
        <a:lstStyle/>
        <a:p>
          <a:endParaRPr lang="en-US"/>
        </a:p>
      </dgm:t>
    </dgm:pt>
    <dgm:pt modelId="{DC6496B3-AE58-4399-8E2F-8B11973100F3}">
      <dgm:prSet phldrT="[Text]" custT="1"/>
      <dgm:spPr/>
      <dgm:t>
        <a:bodyPr/>
        <a:lstStyle/>
        <a:p>
          <a:r>
            <a:rPr lang="en-US" sz="4800" dirty="0"/>
            <a:t>DPO</a:t>
          </a:r>
        </a:p>
      </dgm:t>
    </dgm:pt>
    <dgm:pt modelId="{99D4846A-A0F7-4040-B269-F63E9F31186B}" type="parTrans" cxnId="{C8912B74-3FF0-4E7F-85A6-9EB10E39BF40}">
      <dgm:prSet/>
      <dgm:spPr/>
      <dgm:t>
        <a:bodyPr/>
        <a:lstStyle/>
        <a:p>
          <a:endParaRPr lang="en-US"/>
        </a:p>
      </dgm:t>
    </dgm:pt>
    <dgm:pt modelId="{E8081642-EE95-4925-85D4-2FBC85635D49}" type="sibTrans" cxnId="{C8912B74-3FF0-4E7F-85A6-9EB10E39BF40}">
      <dgm:prSet/>
      <dgm:spPr/>
      <dgm:t>
        <a:bodyPr/>
        <a:lstStyle/>
        <a:p>
          <a:endParaRPr lang="en-US"/>
        </a:p>
      </dgm:t>
    </dgm:pt>
    <dgm:pt modelId="{33A6333A-225A-4AD0-BE95-CB316EA3A216}">
      <dgm:prSet phldrT="[Text]"/>
      <dgm:spPr/>
      <dgm:t>
        <a:bodyPr/>
        <a:lstStyle/>
        <a:p>
          <a:r>
            <a:rPr lang="en-US" b="1" dirty="0"/>
            <a:t>Political</a:t>
          </a:r>
        </a:p>
        <a:p>
          <a:r>
            <a:rPr lang="en-US" b="1" dirty="0"/>
            <a:t>Empowerment</a:t>
          </a:r>
        </a:p>
      </dgm:t>
    </dgm:pt>
    <dgm:pt modelId="{EB5D9067-42B9-4EEB-A47A-565478EBCCFF}" type="parTrans" cxnId="{FCBAD8A3-ACBD-4538-A18D-19A2C757B4E4}">
      <dgm:prSet/>
      <dgm:spPr/>
      <dgm:t>
        <a:bodyPr/>
        <a:lstStyle/>
        <a:p>
          <a:endParaRPr lang="en-US"/>
        </a:p>
      </dgm:t>
    </dgm:pt>
    <dgm:pt modelId="{E1ACD5E2-01D0-434B-B385-39C2C1447048}" type="sibTrans" cxnId="{FCBAD8A3-ACBD-4538-A18D-19A2C757B4E4}">
      <dgm:prSet/>
      <dgm:spPr/>
      <dgm:t>
        <a:bodyPr/>
        <a:lstStyle/>
        <a:p>
          <a:endParaRPr lang="en-US"/>
        </a:p>
      </dgm:t>
    </dgm:pt>
    <dgm:pt modelId="{46C91D82-6DC0-4917-AD2E-250E5CE1A9FE}">
      <dgm:prSet/>
      <dgm:spPr/>
      <dgm:t>
        <a:bodyPr/>
        <a:lstStyle/>
        <a:p>
          <a:r>
            <a:rPr lang="en-US" b="1" dirty="0"/>
            <a:t>Social Mobilization</a:t>
          </a:r>
        </a:p>
      </dgm:t>
    </dgm:pt>
    <dgm:pt modelId="{5CA902AC-E8EB-4512-908C-83FBE1C7FABB}" type="parTrans" cxnId="{CF2BF166-A27B-43B7-B0BD-3BA5B4E59187}">
      <dgm:prSet/>
      <dgm:spPr/>
    </dgm:pt>
    <dgm:pt modelId="{BF4F149F-DD3B-4D25-82B5-A5554B659B8C}" type="sibTrans" cxnId="{CF2BF166-A27B-43B7-B0BD-3BA5B4E59187}">
      <dgm:prSet/>
      <dgm:spPr/>
    </dgm:pt>
    <dgm:pt modelId="{4C52770E-940E-4644-A5EF-7FE10F7BE33A}">
      <dgm:prSet/>
      <dgm:spPr/>
      <dgm:t>
        <a:bodyPr/>
        <a:lstStyle/>
        <a:p>
          <a:r>
            <a:rPr lang="en-US" b="1" dirty="0"/>
            <a:t>Language &amp; Communication</a:t>
          </a:r>
        </a:p>
      </dgm:t>
    </dgm:pt>
    <dgm:pt modelId="{118DE8BE-131D-46AA-A9F9-0F70989345D5}" type="parTrans" cxnId="{E78C5A8D-A116-4810-A7A9-60A6388BE6DF}">
      <dgm:prSet/>
      <dgm:spPr/>
    </dgm:pt>
    <dgm:pt modelId="{BB100D88-014F-4ECE-884D-6BF05F99216F}" type="sibTrans" cxnId="{E78C5A8D-A116-4810-A7A9-60A6388BE6DF}">
      <dgm:prSet/>
      <dgm:spPr/>
    </dgm:pt>
    <dgm:pt modelId="{D77FBF30-CF0C-4A5E-B012-5FC958A5FCC3}" type="pres">
      <dgm:prSet presAssocID="{886F03CD-8DF9-4553-82B3-70D4D5AD0758}" presName="composite" presStyleCnt="0">
        <dgm:presLayoutVars>
          <dgm:chMax val="1"/>
          <dgm:dir/>
          <dgm:resizeHandles val="exact"/>
        </dgm:presLayoutVars>
      </dgm:prSet>
      <dgm:spPr/>
    </dgm:pt>
    <dgm:pt modelId="{4FB8CD45-C864-475E-B9A6-7B4359781297}" type="pres">
      <dgm:prSet presAssocID="{51871393-6668-40C2-BD04-14A9B09AFD79}" presName="roof" presStyleLbl="dkBgShp" presStyleIdx="0" presStyleCnt="2"/>
      <dgm:spPr/>
    </dgm:pt>
    <dgm:pt modelId="{7C318BFB-43D0-4D5A-9CD3-66A975A607A8}" type="pres">
      <dgm:prSet presAssocID="{51871393-6668-40C2-BD04-14A9B09AFD79}" presName="pillars" presStyleCnt="0"/>
      <dgm:spPr/>
    </dgm:pt>
    <dgm:pt modelId="{39AA69B8-F4B3-48DF-96A1-5F42D83F4E98}" type="pres">
      <dgm:prSet presAssocID="{51871393-6668-40C2-BD04-14A9B09AFD79}" presName="pillar1" presStyleLbl="node1" presStyleIdx="0" presStyleCnt="5">
        <dgm:presLayoutVars>
          <dgm:bulletEnabled val="1"/>
        </dgm:presLayoutVars>
      </dgm:prSet>
      <dgm:spPr/>
    </dgm:pt>
    <dgm:pt modelId="{39330FFA-D8F3-449D-A4DE-E2ABF1115A63}" type="pres">
      <dgm:prSet presAssocID="{DC6496B3-AE58-4399-8E2F-8B11973100F3}" presName="pillarX" presStyleLbl="node1" presStyleIdx="1" presStyleCnt="5">
        <dgm:presLayoutVars>
          <dgm:bulletEnabled val="1"/>
        </dgm:presLayoutVars>
      </dgm:prSet>
      <dgm:spPr/>
    </dgm:pt>
    <dgm:pt modelId="{72D0A3F5-F6F2-4F95-94C9-887ABC68924A}" type="pres">
      <dgm:prSet presAssocID="{46C91D82-6DC0-4917-AD2E-250E5CE1A9FE}" presName="pillarX" presStyleLbl="node1" presStyleIdx="2" presStyleCnt="5">
        <dgm:presLayoutVars>
          <dgm:bulletEnabled val="1"/>
        </dgm:presLayoutVars>
      </dgm:prSet>
      <dgm:spPr/>
    </dgm:pt>
    <dgm:pt modelId="{7B124D36-B929-4195-AA76-8C6156C373C2}" type="pres">
      <dgm:prSet presAssocID="{33A6333A-225A-4AD0-BE95-CB316EA3A216}" presName="pillarX" presStyleLbl="node1" presStyleIdx="3" presStyleCnt="5">
        <dgm:presLayoutVars>
          <dgm:bulletEnabled val="1"/>
        </dgm:presLayoutVars>
      </dgm:prSet>
      <dgm:spPr/>
    </dgm:pt>
    <dgm:pt modelId="{D6B0E03A-BE98-4985-9082-52F56871AD40}" type="pres">
      <dgm:prSet presAssocID="{4C52770E-940E-4644-A5EF-7FE10F7BE33A}" presName="pillarX" presStyleLbl="node1" presStyleIdx="4" presStyleCnt="5">
        <dgm:presLayoutVars>
          <dgm:bulletEnabled val="1"/>
        </dgm:presLayoutVars>
      </dgm:prSet>
      <dgm:spPr/>
    </dgm:pt>
    <dgm:pt modelId="{B1F9127E-D86F-4499-BE8D-B77D83C23219}" type="pres">
      <dgm:prSet presAssocID="{51871393-6668-40C2-BD04-14A9B09AFD79}" presName="base" presStyleLbl="dkBgShp" presStyleIdx="1" presStyleCnt="2"/>
      <dgm:spPr/>
    </dgm:pt>
  </dgm:ptLst>
  <dgm:cxnLst>
    <dgm:cxn modelId="{3BB63D25-79C6-480B-8B19-CAFCE6756F35}" type="presOf" srcId="{886F03CD-8DF9-4553-82B3-70D4D5AD0758}" destId="{D77FBF30-CF0C-4A5E-B012-5FC958A5FCC3}" srcOrd="0" destOrd="0" presId="urn:microsoft.com/office/officeart/2005/8/layout/hList3"/>
    <dgm:cxn modelId="{86E9583E-2A02-47A7-9BAF-9B117AB2C198}" type="presOf" srcId="{51871393-6668-40C2-BD04-14A9B09AFD79}" destId="{4FB8CD45-C864-475E-B9A6-7B4359781297}" srcOrd="0" destOrd="0" presId="urn:microsoft.com/office/officeart/2005/8/layout/hList3"/>
    <dgm:cxn modelId="{CF2BF166-A27B-43B7-B0BD-3BA5B4E59187}" srcId="{51871393-6668-40C2-BD04-14A9B09AFD79}" destId="{46C91D82-6DC0-4917-AD2E-250E5CE1A9FE}" srcOrd="2" destOrd="0" parTransId="{5CA902AC-E8EB-4512-908C-83FBE1C7FABB}" sibTransId="{BF4F149F-DD3B-4D25-82B5-A5554B659B8C}"/>
    <dgm:cxn modelId="{C8912B74-3FF0-4E7F-85A6-9EB10E39BF40}" srcId="{51871393-6668-40C2-BD04-14A9B09AFD79}" destId="{DC6496B3-AE58-4399-8E2F-8B11973100F3}" srcOrd="1" destOrd="0" parTransId="{99D4846A-A0F7-4040-B269-F63E9F31186B}" sibTransId="{E8081642-EE95-4925-85D4-2FBC85635D49}"/>
    <dgm:cxn modelId="{26B5207D-A770-4328-8CB0-E2B6364F44CB}" type="presOf" srcId="{4C52770E-940E-4644-A5EF-7FE10F7BE33A}" destId="{D6B0E03A-BE98-4985-9082-52F56871AD40}" srcOrd="0" destOrd="0" presId="urn:microsoft.com/office/officeart/2005/8/layout/hList3"/>
    <dgm:cxn modelId="{9816C97D-9742-4A7E-A16A-E879D1F84232}" type="presOf" srcId="{46C91D82-6DC0-4917-AD2E-250E5CE1A9FE}" destId="{72D0A3F5-F6F2-4F95-94C9-887ABC68924A}" srcOrd="0" destOrd="0" presId="urn:microsoft.com/office/officeart/2005/8/layout/hList3"/>
    <dgm:cxn modelId="{E78C5A8D-A116-4810-A7A9-60A6388BE6DF}" srcId="{51871393-6668-40C2-BD04-14A9B09AFD79}" destId="{4C52770E-940E-4644-A5EF-7FE10F7BE33A}" srcOrd="4" destOrd="0" parTransId="{118DE8BE-131D-46AA-A9F9-0F70989345D5}" sibTransId="{BB100D88-014F-4ECE-884D-6BF05F99216F}"/>
    <dgm:cxn modelId="{FCBAD8A3-ACBD-4538-A18D-19A2C757B4E4}" srcId="{51871393-6668-40C2-BD04-14A9B09AFD79}" destId="{33A6333A-225A-4AD0-BE95-CB316EA3A216}" srcOrd="3" destOrd="0" parTransId="{EB5D9067-42B9-4EEB-A47A-565478EBCCFF}" sibTransId="{E1ACD5E2-01D0-434B-B385-39C2C1447048}"/>
    <dgm:cxn modelId="{CB314FB7-BF68-43CD-BE0F-3BBDEBDD8FB2}" srcId="{51871393-6668-40C2-BD04-14A9B09AFD79}" destId="{94720FB8-D955-4BD9-AD2A-D813FB1E239A}" srcOrd="0" destOrd="0" parTransId="{0250FDEB-BEDA-4662-B3F1-D630FA4D1DAA}" sibTransId="{115B7D56-C640-4CC2-AF31-07298E0D3372}"/>
    <dgm:cxn modelId="{50C93EC5-10B2-4FB1-9912-CD3FC7AD4C05}" type="presOf" srcId="{DC6496B3-AE58-4399-8E2F-8B11973100F3}" destId="{39330FFA-D8F3-449D-A4DE-E2ABF1115A63}" srcOrd="0" destOrd="0" presId="urn:microsoft.com/office/officeart/2005/8/layout/hList3"/>
    <dgm:cxn modelId="{FD6DCCC9-ED9C-4DDE-9B0B-37A0BDE1A71F}" type="presOf" srcId="{33A6333A-225A-4AD0-BE95-CB316EA3A216}" destId="{7B124D36-B929-4195-AA76-8C6156C373C2}" srcOrd="0" destOrd="0" presId="urn:microsoft.com/office/officeart/2005/8/layout/hList3"/>
    <dgm:cxn modelId="{4527D1E0-B7D8-425C-9665-472FFCC3E97A}" srcId="{886F03CD-8DF9-4553-82B3-70D4D5AD0758}" destId="{51871393-6668-40C2-BD04-14A9B09AFD79}" srcOrd="0" destOrd="0" parTransId="{30BC4615-C3C9-4FCD-B353-304E9D125AC7}" sibTransId="{D697436F-C5B4-4DA1-BF36-CE3BFB801DB1}"/>
    <dgm:cxn modelId="{A1F86EF9-5953-4471-B461-0D12A1C2B686}" type="presOf" srcId="{94720FB8-D955-4BD9-AD2A-D813FB1E239A}" destId="{39AA69B8-F4B3-48DF-96A1-5F42D83F4E98}" srcOrd="0" destOrd="0" presId="urn:microsoft.com/office/officeart/2005/8/layout/hList3"/>
    <dgm:cxn modelId="{DC2A6E92-C3C0-4C98-8852-482A4D75886C}" type="presParOf" srcId="{D77FBF30-CF0C-4A5E-B012-5FC958A5FCC3}" destId="{4FB8CD45-C864-475E-B9A6-7B4359781297}" srcOrd="0" destOrd="0" presId="urn:microsoft.com/office/officeart/2005/8/layout/hList3"/>
    <dgm:cxn modelId="{CD983952-7F48-4C29-9E6A-C58C9D6AC2EE}" type="presParOf" srcId="{D77FBF30-CF0C-4A5E-B012-5FC958A5FCC3}" destId="{7C318BFB-43D0-4D5A-9CD3-66A975A607A8}" srcOrd="1" destOrd="0" presId="urn:microsoft.com/office/officeart/2005/8/layout/hList3"/>
    <dgm:cxn modelId="{9011E312-EB06-4878-BF45-F3B883F6461B}" type="presParOf" srcId="{7C318BFB-43D0-4D5A-9CD3-66A975A607A8}" destId="{39AA69B8-F4B3-48DF-96A1-5F42D83F4E98}" srcOrd="0" destOrd="0" presId="urn:microsoft.com/office/officeart/2005/8/layout/hList3"/>
    <dgm:cxn modelId="{0059F742-6D3B-4488-A3D7-42AE630FBC49}" type="presParOf" srcId="{7C318BFB-43D0-4D5A-9CD3-66A975A607A8}" destId="{39330FFA-D8F3-449D-A4DE-E2ABF1115A63}" srcOrd="1" destOrd="0" presId="urn:microsoft.com/office/officeart/2005/8/layout/hList3"/>
    <dgm:cxn modelId="{6486DB93-D783-4260-B44B-4431FA7F3337}" type="presParOf" srcId="{7C318BFB-43D0-4D5A-9CD3-66A975A607A8}" destId="{72D0A3F5-F6F2-4F95-94C9-887ABC68924A}" srcOrd="2" destOrd="0" presId="urn:microsoft.com/office/officeart/2005/8/layout/hList3"/>
    <dgm:cxn modelId="{AE7F0696-9D60-4762-8E8F-2FB86E0D08E0}" type="presParOf" srcId="{7C318BFB-43D0-4D5A-9CD3-66A975A607A8}" destId="{7B124D36-B929-4195-AA76-8C6156C373C2}" srcOrd="3" destOrd="0" presId="urn:microsoft.com/office/officeart/2005/8/layout/hList3"/>
    <dgm:cxn modelId="{4B55B642-33CC-4C1A-9C15-E06678E91C53}" type="presParOf" srcId="{7C318BFB-43D0-4D5A-9CD3-66A975A607A8}" destId="{D6B0E03A-BE98-4985-9082-52F56871AD40}" srcOrd="4" destOrd="0" presId="urn:microsoft.com/office/officeart/2005/8/layout/hList3"/>
    <dgm:cxn modelId="{A6CFD6B7-A3A1-4562-9A81-387D5D241C74}" type="presParOf" srcId="{D77FBF30-CF0C-4A5E-B012-5FC958A5FCC3}" destId="{B1F9127E-D86F-4499-BE8D-B77D83C23219}" srcOrd="2"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7064D2-1F13-4BEA-A3B1-CE85CBDF1921}">
      <dsp:nvSpPr>
        <dsp:cNvPr id="0" name=""/>
        <dsp:cNvSpPr/>
      </dsp:nvSpPr>
      <dsp:spPr>
        <a:xfrm>
          <a:off x="1074272" y="1258"/>
          <a:ext cx="2738899" cy="1391074"/>
        </a:xfrm>
        <a:prstGeom prst="ellipse">
          <a:avLst/>
        </a:prstGeom>
        <a:solidFill>
          <a:schemeClr val="dk2">
            <a:hueOff val="0"/>
            <a:satOff val="0"/>
            <a:lumOff val="0"/>
            <a:alphaOff val="0"/>
          </a:schemeClr>
        </a:solidFill>
        <a:ln w="11429" cap="flat" cmpd="sng" algn="ctr">
          <a:solidFill>
            <a:schemeClr val="lt2">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t>It is restoration of ability to function.</a:t>
          </a:r>
        </a:p>
      </dsp:txBody>
      <dsp:txXfrm>
        <a:off x="1475374" y="204976"/>
        <a:ext cx="1936695" cy="983638"/>
      </dsp:txXfrm>
    </dsp:sp>
    <dsp:sp modelId="{08258525-284A-4651-9665-C976F7911617}">
      <dsp:nvSpPr>
        <dsp:cNvPr id="0" name=""/>
        <dsp:cNvSpPr/>
      </dsp:nvSpPr>
      <dsp:spPr>
        <a:xfrm>
          <a:off x="2040311" y="1505287"/>
          <a:ext cx="806822" cy="806822"/>
        </a:xfrm>
        <a:prstGeom prst="mathPlus">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2147255" y="1813816"/>
        <a:ext cx="592934" cy="189764"/>
      </dsp:txXfrm>
    </dsp:sp>
    <dsp:sp modelId="{2C7FC069-1F1E-47E2-B9D1-C991F45F8BAF}">
      <dsp:nvSpPr>
        <dsp:cNvPr id="0" name=""/>
        <dsp:cNvSpPr/>
      </dsp:nvSpPr>
      <dsp:spPr>
        <a:xfrm>
          <a:off x="155572" y="2425065"/>
          <a:ext cx="4576299" cy="2145676"/>
        </a:xfrm>
        <a:prstGeom prst="ellipse">
          <a:avLst/>
        </a:prstGeom>
        <a:solidFill>
          <a:schemeClr val="dk2">
            <a:hueOff val="0"/>
            <a:satOff val="0"/>
            <a:lumOff val="0"/>
            <a:alphaOff val="0"/>
          </a:schemeClr>
        </a:solidFill>
        <a:ln w="11429" cap="flat" cmpd="sng" algn="ctr">
          <a:solidFill>
            <a:schemeClr val="lt2">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t>It is to support the</a:t>
          </a:r>
        </a:p>
        <a:p>
          <a:pPr marL="0" lvl="0" indent="0" algn="ctr" defTabSz="711200">
            <a:lnSpc>
              <a:spcPct val="90000"/>
            </a:lnSpc>
            <a:spcBef>
              <a:spcPct val="0"/>
            </a:spcBef>
            <a:spcAft>
              <a:spcPct val="35000"/>
            </a:spcAft>
            <a:buNone/>
          </a:pPr>
          <a:r>
            <a:rPr lang="en-US" sz="1600" b="1" kern="1200" dirty="0"/>
            <a:t>patient with an injury or</a:t>
          </a:r>
        </a:p>
        <a:p>
          <a:pPr marL="0" lvl="0" indent="0" algn="ctr" defTabSz="711200">
            <a:lnSpc>
              <a:spcPct val="90000"/>
            </a:lnSpc>
            <a:spcBef>
              <a:spcPct val="0"/>
            </a:spcBef>
            <a:spcAft>
              <a:spcPct val="35000"/>
            </a:spcAft>
            <a:buNone/>
          </a:pPr>
          <a:r>
            <a:rPr lang="en-US" sz="1600" b="1" kern="1200" dirty="0"/>
            <a:t>disability illness to achieve maximum function and</a:t>
          </a:r>
        </a:p>
        <a:p>
          <a:pPr marL="0" lvl="0" indent="0" algn="ctr" defTabSz="711200">
            <a:lnSpc>
              <a:spcPct val="90000"/>
            </a:lnSpc>
            <a:spcBef>
              <a:spcPct val="0"/>
            </a:spcBef>
            <a:spcAft>
              <a:spcPct val="35000"/>
            </a:spcAft>
            <a:buNone/>
          </a:pPr>
          <a:r>
            <a:rPr lang="en-US" sz="1600" b="1" kern="1200" dirty="0"/>
            <a:t>independence</a:t>
          </a:r>
        </a:p>
      </dsp:txBody>
      <dsp:txXfrm>
        <a:off x="825755" y="2739292"/>
        <a:ext cx="3235933" cy="1517222"/>
      </dsp:txXfrm>
    </dsp:sp>
    <dsp:sp modelId="{F9D01C2C-9C29-4999-BC34-D9E60B87DD9D}">
      <dsp:nvSpPr>
        <dsp:cNvPr id="0" name=""/>
        <dsp:cNvSpPr/>
      </dsp:nvSpPr>
      <dsp:spPr>
        <a:xfrm>
          <a:off x="4940533" y="2027260"/>
          <a:ext cx="442361" cy="517479"/>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4940533" y="2130756"/>
        <a:ext cx="309653" cy="310487"/>
      </dsp:txXfrm>
    </dsp:sp>
    <dsp:sp modelId="{F096B4B6-5025-4FC3-AEC8-11C2005BED63}">
      <dsp:nvSpPr>
        <dsp:cNvPr id="0" name=""/>
        <dsp:cNvSpPr/>
      </dsp:nvSpPr>
      <dsp:spPr>
        <a:xfrm>
          <a:off x="5566517" y="894925"/>
          <a:ext cx="2782148" cy="2782148"/>
        </a:xfrm>
        <a:prstGeom prst="ellipse">
          <a:avLst/>
        </a:prstGeom>
        <a:solidFill>
          <a:schemeClr val="dk2">
            <a:hueOff val="0"/>
            <a:satOff val="0"/>
            <a:lumOff val="0"/>
            <a:alphaOff val="0"/>
          </a:schemeClr>
        </a:solidFill>
        <a:ln w="11429" cap="flat" cmpd="sng" algn="ctr">
          <a:solidFill>
            <a:schemeClr val="lt2">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2266950">
            <a:lnSpc>
              <a:spcPct val="90000"/>
            </a:lnSpc>
            <a:spcBef>
              <a:spcPct val="0"/>
            </a:spcBef>
            <a:spcAft>
              <a:spcPct val="35000"/>
            </a:spcAft>
            <a:buNone/>
          </a:pPr>
          <a:r>
            <a:rPr lang="en-US" sz="5100" kern="1200" dirty="0"/>
            <a:t>Rehab</a:t>
          </a:r>
        </a:p>
      </dsp:txBody>
      <dsp:txXfrm>
        <a:off x="5973953" y="1302361"/>
        <a:ext cx="1967276" cy="196727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FB240-1D81-4BD6-A729-321586515A05}">
      <dsp:nvSpPr>
        <dsp:cNvPr id="0" name=""/>
        <dsp:cNvSpPr/>
      </dsp:nvSpPr>
      <dsp:spPr>
        <a:xfrm>
          <a:off x="2909094" y="0"/>
          <a:ext cx="2686049" cy="1143000"/>
        </a:xfrm>
        <a:prstGeom prst="roundRect">
          <a:avLst>
            <a:gd name="adj" fmla="val 10000"/>
          </a:avLst>
        </a:prstGeom>
        <a:solidFill>
          <a:schemeClr val="accent2">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Five  Composite Rehabilitation </a:t>
          </a:r>
          <a:r>
            <a:rPr lang="en-US" sz="1800" kern="1200" dirty="0" err="1"/>
            <a:t>Centres</a:t>
          </a:r>
          <a:endParaRPr lang="en-US" sz="1800" kern="1200" dirty="0"/>
        </a:p>
      </dsp:txBody>
      <dsp:txXfrm>
        <a:off x="2942571" y="33477"/>
        <a:ext cx="2619095" cy="1076046"/>
      </dsp:txXfrm>
    </dsp:sp>
    <dsp:sp modelId="{50572B0F-823A-4CC8-956A-75113A7C0702}">
      <dsp:nvSpPr>
        <dsp:cNvPr id="0" name=""/>
        <dsp:cNvSpPr/>
      </dsp:nvSpPr>
      <dsp:spPr>
        <a:xfrm rot="5400000">
          <a:off x="4037806" y="1171575"/>
          <a:ext cx="428625" cy="514350"/>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5400000">
        <a:off x="4097814" y="1214438"/>
        <a:ext cx="308610" cy="300038"/>
      </dsp:txXfrm>
    </dsp:sp>
    <dsp:sp modelId="{4DBA1559-BA01-442A-84E4-FC0F29AFDA36}">
      <dsp:nvSpPr>
        <dsp:cNvPr id="0" name=""/>
        <dsp:cNvSpPr/>
      </dsp:nvSpPr>
      <dsp:spPr>
        <a:xfrm>
          <a:off x="2909094" y="1714500"/>
          <a:ext cx="2686049" cy="1143000"/>
        </a:xfrm>
        <a:prstGeom prst="roundRect">
          <a:avLst>
            <a:gd name="adj" fmla="val 10000"/>
          </a:avLst>
        </a:prstGeom>
        <a:solidFill>
          <a:schemeClr val="accent2">
            <a:hueOff val="3864684"/>
            <a:satOff val="-41326"/>
            <a:lumOff val="10784"/>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Four Regional Rehabilitation </a:t>
          </a:r>
          <a:r>
            <a:rPr lang="en-US" sz="1800" kern="1200" dirty="0" err="1"/>
            <a:t>Centres</a:t>
          </a:r>
          <a:endParaRPr lang="en-US" sz="1800" kern="1200" dirty="0"/>
        </a:p>
      </dsp:txBody>
      <dsp:txXfrm>
        <a:off x="2942571" y="1747977"/>
        <a:ext cx="2619095" cy="1076046"/>
      </dsp:txXfrm>
    </dsp:sp>
    <dsp:sp modelId="{8B25F6B9-6D18-40C0-AFA1-A381DC3650FF}">
      <dsp:nvSpPr>
        <dsp:cNvPr id="0" name=""/>
        <dsp:cNvSpPr/>
      </dsp:nvSpPr>
      <dsp:spPr>
        <a:xfrm rot="5400000">
          <a:off x="4037806" y="2886075"/>
          <a:ext cx="428625" cy="514350"/>
        </a:xfrm>
        <a:prstGeom prst="rightArrow">
          <a:avLst>
            <a:gd name="adj1" fmla="val 60000"/>
            <a:gd name="adj2" fmla="val 50000"/>
          </a:avLst>
        </a:prstGeom>
        <a:solidFill>
          <a:schemeClr val="accent2">
            <a:hueOff val="7729367"/>
            <a:satOff val="-82653"/>
            <a:lumOff val="21569"/>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5400000">
        <a:off x="4097814" y="2928938"/>
        <a:ext cx="308610" cy="300038"/>
      </dsp:txXfrm>
    </dsp:sp>
    <dsp:sp modelId="{0D5491A7-D871-48A3-8211-BEA990A64591}">
      <dsp:nvSpPr>
        <dsp:cNvPr id="0" name=""/>
        <dsp:cNvSpPr/>
      </dsp:nvSpPr>
      <dsp:spPr>
        <a:xfrm>
          <a:off x="2909094" y="3429000"/>
          <a:ext cx="2686049" cy="1143000"/>
        </a:xfrm>
        <a:prstGeom prst="roundRect">
          <a:avLst>
            <a:gd name="adj" fmla="val 10000"/>
          </a:avLst>
        </a:prstGeom>
        <a:solidFill>
          <a:schemeClr val="accent2">
            <a:hueOff val="7729367"/>
            <a:satOff val="-82653"/>
            <a:lumOff val="21569"/>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120 District</a:t>
          </a:r>
        </a:p>
        <a:p>
          <a:pPr marL="0" lvl="0" indent="0" algn="ctr" defTabSz="800100">
            <a:lnSpc>
              <a:spcPct val="90000"/>
            </a:lnSpc>
            <a:spcBef>
              <a:spcPct val="0"/>
            </a:spcBef>
            <a:spcAft>
              <a:spcPct val="35000"/>
            </a:spcAft>
            <a:buNone/>
          </a:pPr>
          <a:r>
            <a:rPr lang="en-US" sz="1800" kern="1200" dirty="0"/>
            <a:t>Disability Rehabilitation </a:t>
          </a:r>
          <a:r>
            <a:rPr lang="en-US" sz="1800" kern="1200" dirty="0" err="1"/>
            <a:t>Centres</a:t>
          </a:r>
          <a:r>
            <a:rPr lang="en-US" sz="1800" kern="1200" dirty="0"/>
            <a:t> (DDRCs)</a:t>
          </a:r>
        </a:p>
      </dsp:txBody>
      <dsp:txXfrm>
        <a:off x="2942571" y="3462477"/>
        <a:ext cx="2619095" cy="107604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CD5D84-910F-47A0-BC41-C80308113376}">
      <dsp:nvSpPr>
        <dsp:cNvPr id="0" name=""/>
        <dsp:cNvSpPr/>
      </dsp:nvSpPr>
      <dsp:spPr>
        <a:xfrm>
          <a:off x="3401695" y="558"/>
          <a:ext cx="5102542" cy="2176611"/>
        </a:xfrm>
        <a:prstGeom prst="rightArrow">
          <a:avLst>
            <a:gd name="adj1" fmla="val 75000"/>
            <a:gd name="adj2" fmla="val 50000"/>
          </a:avLst>
        </a:prstGeom>
        <a:solidFill>
          <a:schemeClr val="dk2">
            <a:alpha val="90000"/>
            <a:tint val="40000"/>
            <a:hueOff val="0"/>
            <a:satOff val="0"/>
            <a:lumOff val="0"/>
            <a:alphaOff val="0"/>
          </a:schemeClr>
        </a:solidFill>
        <a:ln w="11429" cap="flat" cmpd="sng" algn="ctr">
          <a:solidFill>
            <a:schemeClr val="dk2">
              <a:alpha val="90000"/>
              <a:tint val="40000"/>
              <a:hueOff val="0"/>
              <a:satOff val="0"/>
              <a:lumOff val="0"/>
              <a:alphaOff val="0"/>
            </a:schemeClr>
          </a:solidFill>
          <a:prstDash val="sysDash"/>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t" anchorCtr="0">
          <a:noAutofit/>
        </a:bodyPr>
        <a:lstStyle/>
        <a:p>
          <a:pPr marL="285750" lvl="1" indent="-285750" algn="l" defTabSz="1689100">
            <a:lnSpc>
              <a:spcPct val="90000"/>
            </a:lnSpc>
            <a:spcBef>
              <a:spcPct val="0"/>
            </a:spcBef>
            <a:spcAft>
              <a:spcPct val="15000"/>
            </a:spcAft>
            <a:buChar char="•"/>
          </a:pPr>
          <a:r>
            <a:rPr lang="en-US" sz="3800" kern="1200" dirty="0"/>
            <a:t>Community Based Rehabilitation </a:t>
          </a:r>
        </a:p>
      </dsp:txBody>
      <dsp:txXfrm>
        <a:off x="3401695" y="272634"/>
        <a:ext cx="4286313" cy="1632459"/>
      </dsp:txXfrm>
    </dsp:sp>
    <dsp:sp modelId="{78EAC059-E762-47DD-AEE9-13340F66359D}">
      <dsp:nvSpPr>
        <dsp:cNvPr id="0" name=""/>
        <dsp:cNvSpPr/>
      </dsp:nvSpPr>
      <dsp:spPr>
        <a:xfrm>
          <a:off x="0" y="558"/>
          <a:ext cx="3401695" cy="2176611"/>
        </a:xfrm>
        <a:prstGeom prst="roundRect">
          <a:avLst/>
        </a:prstGeom>
        <a:solidFill>
          <a:schemeClr val="dk2">
            <a:hueOff val="0"/>
            <a:satOff val="0"/>
            <a:lumOff val="0"/>
            <a:alphaOff val="0"/>
          </a:schemeClr>
        </a:solidFill>
        <a:ln w="11429" cap="flat" cmpd="sng" algn="ctr">
          <a:solidFill>
            <a:schemeClr val="lt2">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0" lvl="0" indent="0" algn="ctr" defTabSz="2889250">
            <a:lnSpc>
              <a:spcPct val="90000"/>
            </a:lnSpc>
            <a:spcBef>
              <a:spcPct val="0"/>
            </a:spcBef>
            <a:spcAft>
              <a:spcPct val="35000"/>
            </a:spcAft>
            <a:buNone/>
          </a:pPr>
          <a:r>
            <a:rPr lang="en-US" sz="6500" kern="1200" dirty="0"/>
            <a:t>CBR</a:t>
          </a:r>
        </a:p>
      </dsp:txBody>
      <dsp:txXfrm>
        <a:off x="106253" y="106811"/>
        <a:ext cx="3189189" cy="1964105"/>
      </dsp:txXfrm>
    </dsp:sp>
    <dsp:sp modelId="{3E06029C-6ADB-4B62-9341-F7C9C5FE4449}">
      <dsp:nvSpPr>
        <dsp:cNvPr id="0" name=""/>
        <dsp:cNvSpPr/>
      </dsp:nvSpPr>
      <dsp:spPr>
        <a:xfrm>
          <a:off x="3401695" y="2394830"/>
          <a:ext cx="5102542" cy="2176611"/>
        </a:xfrm>
        <a:prstGeom prst="rightArrow">
          <a:avLst>
            <a:gd name="adj1" fmla="val 75000"/>
            <a:gd name="adj2" fmla="val 50000"/>
          </a:avLst>
        </a:prstGeom>
        <a:solidFill>
          <a:schemeClr val="dk2">
            <a:alpha val="90000"/>
            <a:tint val="40000"/>
            <a:hueOff val="0"/>
            <a:satOff val="0"/>
            <a:lumOff val="0"/>
            <a:alphaOff val="0"/>
          </a:schemeClr>
        </a:solidFill>
        <a:ln w="11429" cap="flat" cmpd="sng" algn="ctr">
          <a:solidFill>
            <a:schemeClr val="dk2">
              <a:alpha val="90000"/>
              <a:tint val="40000"/>
              <a:hueOff val="0"/>
              <a:satOff val="0"/>
              <a:lumOff val="0"/>
              <a:alphaOff val="0"/>
            </a:schemeClr>
          </a:solidFill>
          <a:prstDash val="sysDash"/>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t" anchorCtr="0">
          <a:noAutofit/>
        </a:bodyPr>
        <a:lstStyle/>
        <a:p>
          <a:pPr marL="285750" lvl="1" indent="-285750" algn="l" defTabSz="1689100">
            <a:lnSpc>
              <a:spcPct val="90000"/>
            </a:lnSpc>
            <a:spcBef>
              <a:spcPct val="0"/>
            </a:spcBef>
            <a:spcAft>
              <a:spcPct val="15000"/>
            </a:spcAft>
            <a:buChar char="•"/>
          </a:pPr>
          <a:r>
            <a:rPr lang="en-US" sz="3800" kern="1200" dirty="0"/>
            <a:t>Institution Based Rehabilitation</a:t>
          </a:r>
        </a:p>
      </dsp:txBody>
      <dsp:txXfrm>
        <a:off x="3401695" y="2666906"/>
        <a:ext cx="4286313" cy="1632459"/>
      </dsp:txXfrm>
    </dsp:sp>
    <dsp:sp modelId="{8B5E534D-0535-44C1-9E1B-6F07672F2450}">
      <dsp:nvSpPr>
        <dsp:cNvPr id="0" name=""/>
        <dsp:cNvSpPr/>
      </dsp:nvSpPr>
      <dsp:spPr>
        <a:xfrm>
          <a:off x="0" y="2394830"/>
          <a:ext cx="3401695" cy="2176611"/>
        </a:xfrm>
        <a:prstGeom prst="roundRect">
          <a:avLst/>
        </a:prstGeom>
        <a:solidFill>
          <a:schemeClr val="dk2">
            <a:hueOff val="0"/>
            <a:satOff val="0"/>
            <a:lumOff val="0"/>
            <a:alphaOff val="0"/>
          </a:schemeClr>
        </a:solidFill>
        <a:ln w="11429" cap="flat" cmpd="sng" algn="ctr">
          <a:solidFill>
            <a:schemeClr val="lt2">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0" lvl="0" indent="0" algn="ctr" defTabSz="2889250">
            <a:lnSpc>
              <a:spcPct val="90000"/>
            </a:lnSpc>
            <a:spcBef>
              <a:spcPct val="0"/>
            </a:spcBef>
            <a:spcAft>
              <a:spcPct val="35000"/>
            </a:spcAft>
            <a:buNone/>
          </a:pPr>
          <a:r>
            <a:rPr lang="en-US" sz="6500" kern="1200" dirty="0"/>
            <a:t>IBR</a:t>
          </a:r>
        </a:p>
      </dsp:txBody>
      <dsp:txXfrm>
        <a:off x="106253" y="2501083"/>
        <a:ext cx="3189189" cy="196410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D85823-9FA0-4C62-AA61-6F67D56C5412}">
      <dsp:nvSpPr>
        <dsp:cNvPr id="0" name=""/>
        <dsp:cNvSpPr/>
      </dsp:nvSpPr>
      <dsp:spPr>
        <a:xfrm rot="16200000">
          <a:off x="-234580" y="238837"/>
          <a:ext cx="4572000" cy="4094325"/>
        </a:xfrm>
        <a:prstGeom prst="flowChartManualOperation">
          <a:avLst/>
        </a:prstGeom>
        <a:solidFill>
          <a:schemeClr val="accent1">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120650" tIns="0" rIns="122163" bIns="0" numCol="1" spcCol="1270" anchor="t" anchorCtr="0">
          <a:noAutofit/>
        </a:bodyPr>
        <a:lstStyle/>
        <a:p>
          <a:pPr marL="0" lvl="0" indent="0" algn="l" defTabSz="844550">
            <a:lnSpc>
              <a:spcPct val="90000"/>
            </a:lnSpc>
            <a:spcBef>
              <a:spcPct val="0"/>
            </a:spcBef>
            <a:spcAft>
              <a:spcPct val="35000"/>
            </a:spcAft>
            <a:buNone/>
          </a:pPr>
          <a:r>
            <a:rPr lang="en-US" sz="1900" kern="1200" dirty="0"/>
            <a:t>Ministries </a:t>
          </a:r>
        </a:p>
        <a:p>
          <a:pPr marL="114300" lvl="1" indent="-114300" algn="l" defTabSz="666750">
            <a:lnSpc>
              <a:spcPct val="90000"/>
            </a:lnSpc>
            <a:spcBef>
              <a:spcPct val="0"/>
            </a:spcBef>
            <a:spcAft>
              <a:spcPct val="15000"/>
            </a:spcAft>
            <a:buChar char="•"/>
          </a:pPr>
          <a:r>
            <a:rPr lang="en-US" sz="1500" kern="1200" dirty="0"/>
            <a:t>Home Affairs, </a:t>
          </a:r>
        </a:p>
        <a:p>
          <a:pPr marL="114300" lvl="1" indent="-114300" algn="l" defTabSz="666750">
            <a:lnSpc>
              <a:spcPct val="90000"/>
            </a:lnSpc>
            <a:spcBef>
              <a:spcPct val="0"/>
            </a:spcBef>
            <a:spcAft>
              <a:spcPct val="15000"/>
            </a:spcAft>
            <a:buChar char="•"/>
          </a:pPr>
          <a:r>
            <a:rPr lang="en-US" sz="1500" kern="1200" dirty="0"/>
            <a:t>Health &amp; Family Welfare, </a:t>
          </a:r>
        </a:p>
        <a:p>
          <a:pPr marL="114300" lvl="1" indent="-114300" algn="l" defTabSz="666750">
            <a:lnSpc>
              <a:spcPct val="90000"/>
            </a:lnSpc>
            <a:spcBef>
              <a:spcPct val="0"/>
            </a:spcBef>
            <a:spcAft>
              <a:spcPct val="15000"/>
            </a:spcAft>
            <a:buChar char="•"/>
          </a:pPr>
          <a:r>
            <a:rPr lang="en-US" sz="1500" kern="1200" dirty="0"/>
            <a:t>Rural Development &amp; Urban Development, </a:t>
          </a:r>
        </a:p>
        <a:p>
          <a:pPr marL="114300" lvl="1" indent="-114300" algn="l" defTabSz="666750">
            <a:lnSpc>
              <a:spcPct val="90000"/>
            </a:lnSpc>
            <a:spcBef>
              <a:spcPct val="0"/>
            </a:spcBef>
            <a:spcAft>
              <a:spcPct val="15000"/>
            </a:spcAft>
            <a:buChar char="•"/>
          </a:pPr>
          <a:r>
            <a:rPr lang="en-US" sz="1500" kern="1200" dirty="0"/>
            <a:t>Youth Affairs &amp; Sports, </a:t>
          </a:r>
        </a:p>
        <a:p>
          <a:pPr marL="114300" lvl="1" indent="-114300" algn="l" defTabSz="666750">
            <a:lnSpc>
              <a:spcPct val="90000"/>
            </a:lnSpc>
            <a:spcBef>
              <a:spcPct val="0"/>
            </a:spcBef>
            <a:spcAft>
              <a:spcPct val="15000"/>
            </a:spcAft>
            <a:buChar char="•"/>
          </a:pPr>
          <a:r>
            <a:rPr lang="en-US" sz="1500" kern="1200" dirty="0"/>
            <a:t>Railways, </a:t>
          </a:r>
        </a:p>
        <a:p>
          <a:pPr marL="114300" lvl="1" indent="-114300" algn="l" defTabSz="666750">
            <a:lnSpc>
              <a:spcPct val="90000"/>
            </a:lnSpc>
            <a:spcBef>
              <a:spcPct val="0"/>
            </a:spcBef>
            <a:spcAft>
              <a:spcPct val="15000"/>
            </a:spcAft>
            <a:buChar char="•"/>
          </a:pPr>
          <a:r>
            <a:rPr lang="en-US" sz="1500" kern="1200" dirty="0"/>
            <a:t>Science &amp; Technology, </a:t>
          </a:r>
        </a:p>
        <a:p>
          <a:pPr marL="114300" lvl="1" indent="-114300" algn="l" defTabSz="666750">
            <a:lnSpc>
              <a:spcPct val="90000"/>
            </a:lnSpc>
            <a:spcBef>
              <a:spcPct val="0"/>
            </a:spcBef>
            <a:spcAft>
              <a:spcPct val="15000"/>
            </a:spcAft>
            <a:buChar char="•"/>
          </a:pPr>
          <a:r>
            <a:rPr lang="en-US" sz="1500" kern="1200" dirty="0"/>
            <a:t>Statistics &amp; </a:t>
          </a:r>
          <a:r>
            <a:rPr lang="en-US" sz="1500" kern="1200" dirty="0" err="1"/>
            <a:t>Programme</a:t>
          </a:r>
          <a:r>
            <a:rPr lang="en-US" sz="1500" kern="1200" dirty="0"/>
            <a:t> Implementation, </a:t>
          </a:r>
        </a:p>
        <a:p>
          <a:pPr marL="114300" lvl="1" indent="-114300" algn="l" defTabSz="666750">
            <a:lnSpc>
              <a:spcPct val="90000"/>
            </a:lnSpc>
            <a:spcBef>
              <a:spcPct val="0"/>
            </a:spcBef>
            <a:spcAft>
              <a:spcPct val="15000"/>
            </a:spcAft>
            <a:buChar char="•"/>
          </a:pPr>
          <a:r>
            <a:rPr lang="en-US" sz="1500" kern="1200" dirty="0" err="1"/>
            <a:t>Labour</a:t>
          </a:r>
          <a:r>
            <a:rPr lang="en-US" sz="1500" kern="1200" dirty="0"/>
            <a:t>, </a:t>
          </a:r>
        </a:p>
        <a:p>
          <a:pPr marL="114300" lvl="1" indent="-114300" algn="l" defTabSz="666750">
            <a:lnSpc>
              <a:spcPct val="90000"/>
            </a:lnSpc>
            <a:spcBef>
              <a:spcPct val="0"/>
            </a:spcBef>
            <a:spcAft>
              <a:spcPct val="15000"/>
            </a:spcAft>
            <a:buChar char="•"/>
          </a:pPr>
          <a:r>
            <a:rPr lang="en-US" sz="1500" kern="1200" dirty="0" err="1"/>
            <a:t>Panchayati</a:t>
          </a:r>
          <a:r>
            <a:rPr lang="en-US" sz="1500" kern="1200" dirty="0"/>
            <a:t> Raj </a:t>
          </a:r>
        </a:p>
      </dsp:txBody>
      <dsp:txXfrm rot="5400000">
        <a:off x="4258" y="914399"/>
        <a:ext cx="4094325" cy="2743200"/>
      </dsp:txXfrm>
    </dsp:sp>
    <dsp:sp modelId="{22C56815-762B-4891-A9F4-5531B42902D1}">
      <dsp:nvSpPr>
        <dsp:cNvPr id="0" name=""/>
        <dsp:cNvSpPr/>
      </dsp:nvSpPr>
      <dsp:spPr>
        <a:xfrm rot="16200000">
          <a:off x="4166818" y="238837"/>
          <a:ext cx="4572000" cy="4094325"/>
        </a:xfrm>
        <a:prstGeom prst="flowChartManualOperation">
          <a:avLst/>
        </a:prstGeom>
        <a:solidFill>
          <a:schemeClr val="accent1">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120650" tIns="0" rIns="122163" bIns="0" numCol="1" spcCol="1270" anchor="t" anchorCtr="0">
          <a:noAutofit/>
        </a:bodyPr>
        <a:lstStyle/>
        <a:p>
          <a:pPr marL="0" lvl="0" indent="0" algn="l" defTabSz="844550">
            <a:lnSpc>
              <a:spcPct val="90000"/>
            </a:lnSpc>
            <a:spcBef>
              <a:spcPct val="0"/>
            </a:spcBef>
            <a:spcAft>
              <a:spcPct val="35000"/>
            </a:spcAft>
            <a:buNone/>
          </a:pPr>
          <a:r>
            <a:rPr lang="en-US" sz="1900" kern="1200" dirty="0"/>
            <a:t>Department</a:t>
          </a:r>
        </a:p>
        <a:p>
          <a:pPr marL="114300" lvl="1" indent="-114300" algn="l" defTabSz="666750">
            <a:lnSpc>
              <a:spcPct val="90000"/>
            </a:lnSpc>
            <a:spcBef>
              <a:spcPct val="0"/>
            </a:spcBef>
            <a:spcAft>
              <a:spcPct val="15000"/>
            </a:spcAft>
            <a:buChar char="•"/>
          </a:pPr>
          <a:r>
            <a:rPr lang="en-US" sz="1500" kern="1200" dirty="0"/>
            <a:t>Elementary Education &amp; Literacy, Secondary &amp; Higher Education, </a:t>
          </a:r>
        </a:p>
        <a:p>
          <a:pPr marL="114300" lvl="1" indent="-114300" algn="l" defTabSz="666750">
            <a:lnSpc>
              <a:spcPct val="90000"/>
            </a:lnSpc>
            <a:spcBef>
              <a:spcPct val="0"/>
            </a:spcBef>
            <a:spcAft>
              <a:spcPct val="15000"/>
            </a:spcAft>
            <a:buChar char="•"/>
          </a:pPr>
          <a:r>
            <a:rPr lang="en-US" sz="1500" kern="1200" dirty="0"/>
            <a:t>Road Transport &amp; Highways, </a:t>
          </a:r>
        </a:p>
        <a:p>
          <a:pPr marL="114300" lvl="1" indent="-114300" algn="l" defTabSz="666750">
            <a:lnSpc>
              <a:spcPct val="90000"/>
            </a:lnSpc>
            <a:spcBef>
              <a:spcPct val="0"/>
            </a:spcBef>
            <a:spcAft>
              <a:spcPct val="15000"/>
            </a:spcAft>
            <a:buChar char="•"/>
          </a:pPr>
          <a:r>
            <a:rPr lang="en-US" sz="1500" kern="1200" dirty="0"/>
            <a:t>Public Enterprises, Revenue, Women &amp; Child Development, </a:t>
          </a:r>
        </a:p>
        <a:p>
          <a:pPr marL="114300" lvl="1" indent="-114300" algn="l" defTabSz="666750">
            <a:lnSpc>
              <a:spcPct val="90000"/>
            </a:lnSpc>
            <a:spcBef>
              <a:spcPct val="0"/>
            </a:spcBef>
            <a:spcAft>
              <a:spcPct val="15000"/>
            </a:spcAft>
            <a:buChar char="•"/>
          </a:pPr>
          <a:r>
            <a:rPr lang="en-US" sz="1500" kern="1200" dirty="0"/>
            <a:t>Information Technology and Personnel &amp; Training</a:t>
          </a:r>
        </a:p>
      </dsp:txBody>
      <dsp:txXfrm rot="5400000">
        <a:off x="4405656" y="914399"/>
        <a:ext cx="4094325" cy="27432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6156F7-48D4-4ED1-A0B1-ECE8F9FECF86}">
      <dsp:nvSpPr>
        <dsp:cNvPr id="0" name=""/>
        <dsp:cNvSpPr/>
      </dsp:nvSpPr>
      <dsp:spPr>
        <a:xfrm>
          <a:off x="0" y="18000"/>
          <a:ext cx="8504238" cy="4536000"/>
        </a:xfrm>
        <a:prstGeom prst="rightArrow">
          <a:avLst/>
        </a:prstGeom>
        <a:solidFill>
          <a:schemeClr val="accent1">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sp>
    <dsp:sp modelId="{62E45A18-9B97-49C5-A098-74DAAA748BB9}">
      <dsp:nvSpPr>
        <dsp:cNvPr id="0" name=""/>
        <dsp:cNvSpPr/>
      </dsp:nvSpPr>
      <dsp:spPr>
        <a:xfrm>
          <a:off x="685986" y="1152000"/>
          <a:ext cx="6967827" cy="226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03200" rIns="0" bIns="203200" numCol="1" spcCol="1270" anchor="ctr" anchorCtr="0">
          <a:noAutofit/>
        </a:bodyPr>
        <a:lstStyle/>
        <a:p>
          <a:pPr marL="0" lvl="0" indent="0" algn="ctr" defTabSz="889000">
            <a:lnSpc>
              <a:spcPct val="90000"/>
            </a:lnSpc>
            <a:spcBef>
              <a:spcPct val="0"/>
            </a:spcBef>
            <a:spcAft>
              <a:spcPct val="35000"/>
            </a:spcAft>
            <a:buNone/>
          </a:pPr>
          <a:r>
            <a:rPr lang="en-US" sz="2000" b="1" kern="1200" dirty="0">
              <a:highlight>
                <a:srgbClr val="FFFF00"/>
              </a:highlight>
            </a:rPr>
            <a:t>W.H.O define rehabilitation as</a:t>
          </a:r>
        </a:p>
        <a:p>
          <a:pPr marL="0" lvl="0" indent="0" algn="ctr" defTabSz="889000">
            <a:lnSpc>
              <a:spcPct val="90000"/>
            </a:lnSpc>
            <a:spcBef>
              <a:spcPct val="0"/>
            </a:spcBef>
            <a:spcAft>
              <a:spcPct val="35000"/>
            </a:spcAft>
            <a:buNone/>
          </a:pPr>
          <a:r>
            <a:rPr lang="en-US" sz="2000" b="1" kern="1200" dirty="0">
              <a:highlight>
                <a:srgbClr val="FFFF00"/>
              </a:highlight>
            </a:rPr>
            <a:t> “the combines and coordinated use of </a:t>
          </a:r>
        </a:p>
        <a:p>
          <a:pPr marL="0" lvl="0" indent="0" algn="ctr" defTabSz="889000">
            <a:lnSpc>
              <a:spcPct val="90000"/>
            </a:lnSpc>
            <a:spcBef>
              <a:spcPct val="0"/>
            </a:spcBef>
            <a:spcAft>
              <a:spcPct val="35000"/>
            </a:spcAft>
            <a:buNone/>
          </a:pPr>
          <a:r>
            <a:rPr lang="en-US" sz="2000" b="1" kern="1200" dirty="0">
              <a:highlight>
                <a:srgbClr val="FFFF00"/>
              </a:highlight>
            </a:rPr>
            <a:t>medical, social, educational and vocational measures</a:t>
          </a:r>
        </a:p>
        <a:p>
          <a:pPr marL="0" lvl="0" indent="0" algn="ctr" defTabSz="889000">
            <a:lnSpc>
              <a:spcPct val="90000"/>
            </a:lnSpc>
            <a:spcBef>
              <a:spcPct val="0"/>
            </a:spcBef>
            <a:spcAft>
              <a:spcPct val="35000"/>
            </a:spcAft>
            <a:buNone/>
          </a:pPr>
          <a:r>
            <a:rPr lang="en-US" sz="2000" b="1" kern="1200" dirty="0">
              <a:highlight>
                <a:srgbClr val="FFFF00"/>
              </a:highlight>
            </a:rPr>
            <a:t> for training the individual to </a:t>
          </a:r>
        </a:p>
        <a:p>
          <a:pPr marL="0" lvl="0" indent="0" algn="ctr" defTabSz="889000">
            <a:lnSpc>
              <a:spcPct val="90000"/>
            </a:lnSpc>
            <a:spcBef>
              <a:spcPct val="0"/>
            </a:spcBef>
            <a:spcAft>
              <a:spcPct val="35000"/>
            </a:spcAft>
            <a:buNone/>
          </a:pPr>
          <a:r>
            <a:rPr lang="en-US" sz="2000" b="1" kern="1200" dirty="0">
              <a:highlight>
                <a:srgbClr val="FFFF00"/>
              </a:highlight>
            </a:rPr>
            <a:t>the highest level of functional ability”</a:t>
          </a:r>
        </a:p>
      </dsp:txBody>
      <dsp:txXfrm>
        <a:off x="685986" y="1152000"/>
        <a:ext cx="6967827" cy="2268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6156F7-48D4-4ED1-A0B1-ECE8F9FECF86}">
      <dsp:nvSpPr>
        <dsp:cNvPr id="0" name=""/>
        <dsp:cNvSpPr/>
      </dsp:nvSpPr>
      <dsp:spPr>
        <a:xfrm>
          <a:off x="0" y="18000"/>
          <a:ext cx="8504238" cy="4536000"/>
        </a:xfrm>
        <a:prstGeom prst="rightArrow">
          <a:avLst/>
        </a:prstGeom>
        <a:solidFill>
          <a:schemeClr val="accent1">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sp>
    <dsp:sp modelId="{62E45A18-9B97-49C5-A098-74DAAA748BB9}">
      <dsp:nvSpPr>
        <dsp:cNvPr id="0" name=""/>
        <dsp:cNvSpPr/>
      </dsp:nvSpPr>
      <dsp:spPr>
        <a:xfrm>
          <a:off x="685986" y="1152000"/>
          <a:ext cx="6967827" cy="226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03200" rIns="0" bIns="203200" numCol="1" spcCol="1270" anchor="ctr" anchorCtr="0">
          <a:noAutofit/>
        </a:bodyPr>
        <a:lstStyle/>
        <a:p>
          <a:pPr marL="0" lvl="0" indent="0" algn="ctr" defTabSz="889000">
            <a:lnSpc>
              <a:spcPct val="90000"/>
            </a:lnSpc>
            <a:spcBef>
              <a:spcPct val="0"/>
            </a:spcBef>
            <a:spcAft>
              <a:spcPct val="35000"/>
            </a:spcAft>
            <a:buNone/>
          </a:pPr>
          <a:r>
            <a:rPr lang="en-US" sz="2000" b="1" kern="1200" dirty="0"/>
            <a:t>W.H.O define rehabilitation as</a:t>
          </a:r>
        </a:p>
        <a:p>
          <a:pPr marL="0" lvl="0" indent="0" algn="ctr" defTabSz="889000">
            <a:lnSpc>
              <a:spcPct val="90000"/>
            </a:lnSpc>
            <a:spcBef>
              <a:spcPct val="0"/>
            </a:spcBef>
            <a:spcAft>
              <a:spcPct val="35000"/>
            </a:spcAft>
            <a:buNone/>
          </a:pPr>
          <a:r>
            <a:rPr lang="en-US" sz="2000" b="1" kern="1200" dirty="0"/>
            <a:t> “the combines and coordinated use of </a:t>
          </a:r>
        </a:p>
        <a:p>
          <a:pPr marL="0" lvl="0" indent="0" algn="ctr" defTabSz="889000">
            <a:lnSpc>
              <a:spcPct val="90000"/>
            </a:lnSpc>
            <a:spcBef>
              <a:spcPct val="0"/>
            </a:spcBef>
            <a:spcAft>
              <a:spcPct val="35000"/>
            </a:spcAft>
            <a:buNone/>
          </a:pPr>
          <a:r>
            <a:rPr lang="en-US" sz="2000" b="1" kern="1200" dirty="0"/>
            <a:t>medical, social, educational and vocational measures</a:t>
          </a:r>
        </a:p>
        <a:p>
          <a:pPr marL="0" lvl="0" indent="0" algn="ctr" defTabSz="889000">
            <a:lnSpc>
              <a:spcPct val="90000"/>
            </a:lnSpc>
            <a:spcBef>
              <a:spcPct val="0"/>
            </a:spcBef>
            <a:spcAft>
              <a:spcPct val="35000"/>
            </a:spcAft>
            <a:buNone/>
          </a:pPr>
          <a:r>
            <a:rPr lang="en-US" sz="2000" b="1" kern="1200" dirty="0"/>
            <a:t> for training the individual to </a:t>
          </a:r>
        </a:p>
        <a:p>
          <a:pPr marL="0" lvl="0" indent="0" algn="ctr" defTabSz="889000">
            <a:lnSpc>
              <a:spcPct val="90000"/>
            </a:lnSpc>
            <a:spcBef>
              <a:spcPct val="0"/>
            </a:spcBef>
            <a:spcAft>
              <a:spcPct val="35000"/>
            </a:spcAft>
            <a:buNone/>
          </a:pPr>
          <a:r>
            <a:rPr lang="en-US" sz="2000" b="1" kern="1200" dirty="0"/>
            <a:t>the highest level of functional ability”</a:t>
          </a:r>
        </a:p>
      </dsp:txBody>
      <dsp:txXfrm>
        <a:off x="685986" y="1152000"/>
        <a:ext cx="6967827" cy="2268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F21423-AE8F-4E7B-B99E-58EAF6A47D83}">
      <dsp:nvSpPr>
        <dsp:cNvPr id="0" name=""/>
        <dsp:cNvSpPr/>
      </dsp:nvSpPr>
      <dsp:spPr>
        <a:xfrm>
          <a:off x="3584582" y="181498"/>
          <a:ext cx="1335072" cy="637118"/>
        </a:xfrm>
        <a:prstGeom prst="trapezoid">
          <a:avLst>
            <a:gd name="adj" fmla="val 87134"/>
          </a:avLst>
        </a:prstGeom>
        <a:solidFill>
          <a:schemeClr val="accent2">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en-US" sz="1400" kern="1200" dirty="0"/>
        </a:p>
      </dsp:txBody>
      <dsp:txXfrm>
        <a:off x="3584582" y="181498"/>
        <a:ext cx="1335072" cy="637118"/>
      </dsp:txXfrm>
    </dsp:sp>
    <dsp:sp modelId="{2E288C2E-3B42-4F85-A0F6-BB3D8AC59BEA}">
      <dsp:nvSpPr>
        <dsp:cNvPr id="0" name=""/>
        <dsp:cNvSpPr/>
      </dsp:nvSpPr>
      <dsp:spPr>
        <a:xfrm>
          <a:off x="2772729" y="735806"/>
          <a:ext cx="2958779" cy="1060714"/>
        </a:xfrm>
        <a:prstGeom prst="trapezoid">
          <a:avLst>
            <a:gd name="adj" fmla="val 87134"/>
          </a:avLst>
        </a:prstGeom>
        <a:solidFill>
          <a:schemeClr val="accent2">
            <a:hueOff val="1932342"/>
            <a:satOff val="-20663"/>
            <a:lumOff val="5392"/>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3290515" y="735806"/>
        <a:ext cx="1923206" cy="1060714"/>
      </dsp:txXfrm>
    </dsp:sp>
    <dsp:sp modelId="{B67A7FA6-4C26-45FB-97BE-D9CFC461EBCB}">
      <dsp:nvSpPr>
        <dsp:cNvPr id="0" name=""/>
        <dsp:cNvSpPr/>
      </dsp:nvSpPr>
      <dsp:spPr>
        <a:xfrm>
          <a:off x="1848486" y="1697832"/>
          <a:ext cx="4807265" cy="1060714"/>
        </a:xfrm>
        <a:prstGeom prst="trapezoid">
          <a:avLst>
            <a:gd name="adj" fmla="val 87134"/>
          </a:avLst>
        </a:prstGeom>
        <a:solidFill>
          <a:schemeClr val="accent2">
            <a:hueOff val="3864684"/>
            <a:satOff val="-41326"/>
            <a:lumOff val="10784"/>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2689757" y="1697832"/>
        <a:ext cx="3124722" cy="1060714"/>
      </dsp:txXfrm>
    </dsp:sp>
    <dsp:sp modelId="{5192DE99-FBDB-43DA-B0AE-49B2E7EA20B9}">
      <dsp:nvSpPr>
        <dsp:cNvPr id="0" name=""/>
        <dsp:cNvSpPr/>
      </dsp:nvSpPr>
      <dsp:spPr>
        <a:xfrm>
          <a:off x="924243" y="2758546"/>
          <a:ext cx="6655751" cy="1060714"/>
        </a:xfrm>
        <a:prstGeom prst="trapezoid">
          <a:avLst>
            <a:gd name="adj" fmla="val 87134"/>
          </a:avLst>
        </a:prstGeom>
        <a:solidFill>
          <a:schemeClr val="accent2">
            <a:hueOff val="5797025"/>
            <a:satOff val="-61990"/>
            <a:lumOff val="16177"/>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2088999" y="2758546"/>
        <a:ext cx="4326238" cy="1060714"/>
      </dsp:txXfrm>
    </dsp:sp>
    <dsp:sp modelId="{14FCF6EA-EA07-4AF9-8367-B1C93A4BB80B}">
      <dsp:nvSpPr>
        <dsp:cNvPr id="0" name=""/>
        <dsp:cNvSpPr/>
      </dsp:nvSpPr>
      <dsp:spPr>
        <a:xfrm>
          <a:off x="0" y="3819260"/>
          <a:ext cx="8504238" cy="1060714"/>
        </a:xfrm>
        <a:prstGeom prst="trapezoid">
          <a:avLst>
            <a:gd name="adj" fmla="val 87134"/>
          </a:avLst>
        </a:prstGeom>
        <a:solidFill>
          <a:schemeClr val="accent2">
            <a:hueOff val="7729367"/>
            <a:satOff val="-82653"/>
            <a:lumOff val="21569"/>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1488241" y="3819260"/>
        <a:ext cx="5527754" cy="106071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94C823-1C86-4647-BEA8-2408B6303E22}">
      <dsp:nvSpPr>
        <dsp:cNvPr id="0" name=""/>
        <dsp:cNvSpPr/>
      </dsp:nvSpPr>
      <dsp:spPr>
        <a:xfrm>
          <a:off x="3278948" y="2625108"/>
          <a:ext cx="1946341" cy="1946341"/>
        </a:xfrm>
        <a:prstGeom prst="ellipse">
          <a:avLst/>
        </a:prstGeom>
        <a:solidFill>
          <a:schemeClr val="accent1">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1511300">
            <a:lnSpc>
              <a:spcPct val="90000"/>
            </a:lnSpc>
            <a:spcBef>
              <a:spcPct val="0"/>
            </a:spcBef>
            <a:spcAft>
              <a:spcPct val="35000"/>
            </a:spcAft>
            <a:buNone/>
          </a:pPr>
          <a:r>
            <a:rPr lang="en-US" sz="3400" kern="1200" dirty="0"/>
            <a:t>Health </a:t>
          </a:r>
        </a:p>
      </dsp:txBody>
      <dsp:txXfrm>
        <a:off x="3563983" y="2910143"/>
        <a:ext cx="1376271" cy="1376271"/>
      </dsp:txXfrm>
    </dsp:sp>
    <dsp:sp modelId="{14B60820-5D7B-4268-AED7-409D85F2D786}">
      <dsp:nvSpPr>
        <dsp:cNvPr id="0" name=""/>
        <dsp:cNvSpPr/>
      </dsp:nvSpPr>
      <dsp:spPr>
        <a:xfrm rot="10800000">
          <a:off x="1394000" y="3320925"/>
          <a:ext cx="1781276" cy="554707"/>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97EF583-ECA3-449B-AE30-522578F01AE9}">
      <dsp:nvSpPr>
        <dsp:cNvPr id="0" name=""/>
        <dsp:cNvSpPr/>
      </dsp:nvSpPr>
      <dsp:spPr>
        <a:xfrm>
          <a:off x="469488" y="2858669"/>
          <a:ext cx="1849023" cy="1479219"/>
        </a:xfrm>
        <a:prstGeom prst="roundRect">
          <a:avLst>
            <a:gd name="adj" fmla="val 10000"/>
          </a:avLst>
        </a:prstGeom>
        <a:solidFill>
          <a:schemeClr val="accent2">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en-US" sz="2100" kern="1200" dirty="0" err="1"/>
            <a:t>Promotive</a:t>
          </a:r>
          <a:endParaRPr lang="en-US" sz="2100" kern="1200" dirty="0"/>
        </a:p>
      </dsp:txBody>
      <dsp:txXfrm>
        <a:off x="512813" y="2901994"/>
        <a:ext cx="1762373" cy="1392569"/>
      </dsp:txXfrm>
    </dsp:sp>
    <dsp:sp modelId="{EC20482F-E178-42E4-A42E-15C286EA6184}">
      <dsp:nvSpPr>
        <dsp:cNvPr id="0" name=""/>
        <dsp:cNvSpPr/>
      </dsp:nvSpPr>
      <dsp:spPr>
        <a:xfrm rot="13500000">
          <a:off x="1970261" y="1929706"/>
          <a:ext cx="1781276" cy="554707"/>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F53CAAC-4CBA-44AD-B44F-785443406D1E}">
      <dsp:nvSpPr>
        <dsp:cNvPr id="0" name=""/>
        <dsp:cNvSpPr/>
      </dsp:nvSpPr>
      <dsp:spPr>
        <a:xfrm>
          <a:off x="1306611" y="837674"/>
          <a:ext cx="1849023" cy="1479219"/>
        </a:xfrm>
        <a:prstGeom prst="roundRect">
          <a:avLst>
            <a:gd name="adj" fmla="val 10000"/>
          </a:avLst>
        </a:prstGeom>
        <a:solidFill>
          <a:schemeClr val="accent3">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en-US" sz="2100" kern="1200" dirty="0"/>
            <a:t>Preventive</a:t>
          </a:r>
        </a:p>
      </dsp:txBody>
      <dsp:txXfrm>
        <a:off x="1349936" y="880999"/>
        <a:ext cx="1762373" cy="1392569"/>
      </dsp:txXfrm>
    </dsp:sp>
    <dsp:sp modelId="{5FD096B8-654C-4BEE-856A-D42463916201}">
      <dsp:nvSpPr>
        <dsp:cNvPr id="0" name=""/>
        <dsp:cNvSpPr/>
      </dsp:nvSpPr>
      <dsp:spPr>
        <a:xfrm rot="16200000">
          <a:off x="3361480" y="1353444"/>
          <a:ext cx="1781276" cy="554707"/>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0EC9767-76C0-43AA-9935-FCC51330F4F3}">
      <dsp:nvSpPr>
        <dsp:cNvPr id="0" name=""/>
        <dsp:cNvSpPr/>
      </dsp:nvSpPr>
      <dsp:spPr>
        <a:xfrm>
          <a:off x="3327607" y="550"/>
          <a:ext cx="1849023" cy="1479219"/>
        </a:xfrm>
        <a:prstGeom prst="roundRect">
          <a:avLst>
            <a:gd name="adj" fmla="val 10000"/>
          </a:avLst>
        </a:prstGeom>
        <a:solidFill>
          <a:schemeClr val="accent4">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en-US" sz="2100" kern="1200" dirty="0"/>
            <a:t>Curative</a:t>
          </a:r>
        </a:p>
      </dsp:txBody>
      <dsp:txXfrm>
        <a:off x="3370932" y="43875"/>
        <a:ext cx="1762373" cy="1392569"/>
      </dsp:txXfrm>
    </dsp:sp>
    <dsp:sp modelId="{6E2637A3-CC33-4D7F-BAFF-175EF6AF1EF5}">
      <dsp:nvSpPr>
        <dsp:cNvPr id="0" name=""/>
        <dsp:cNvSpPr/>
      </dsp:nvSpPr>
      <dsp:spPr>
        <a:xfrm rot="18900000">
          <a:off x="4752699" y="1929706"/>
          <a:ext cx="1781276" cy="554707"/>
        </a:xfrm>
        <a:prstGeom prst="lef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4C3514C-C2D7-44E9-9D19-4574931BDF4E}">
      <dsp:nvSpPr>
        <dsp:cNvPr id="0" name=""/>
        <dsp:cNvSpPr/>
      </dsp:nvSpPr>
      <dsp:spPr>
        <a:xfrm>
          <a:off x="5348602" y="837674"/>
          <a:ext cx="1849023" cy="1479219"/>
        </a:xfrm>
        <a:prstGeom prst="roundRect">
          <a:avLst>
            <a:gd name="adj" fmla="val 10000"/>
          </a:avLst>
        </a:prstGeom>
        <a:solidFill>
          <a:schemeClr val="accent5">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en-US" sz="2100" kern="1200" dirty="0"/>
            <a:t>Rehabilitative</a:t>
          </a:r>
        </a:p>
      </dsp:txBody>
      <dsp:txXfrm>
        <a:off x="5391927" y="880999"/>
        <a:ext cx="1762373" cy="1392569"/>
      </dsp:txXfrm>
    </dsp:sp>
    <dsp:sp modelId="{DC4A4844-696B-48DE-80D9-7D2EDCB05D4E}">
      <dsp:nvSpPr>
        <dsp:cNvPr id="0" name=""/>
        <dsp:cNvSpPr/>
      </dsp:nvSpPr>
      <dsp:spPr>
        <a:xfrm>
          <a:off x="5328961" y="3320925"/>
          <a:ext cx="1781276" cy="554707"/>
        </a:xfrm>
        <a:prstGeom prst="lef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75707C9-E8B0-4939-AF64-5B78D66D3956}">
      <dsp:nvSpPr>
        <dsp:cNvPr id="0" name=""/>
        <dsp:cNvSpPr/>
      </dsp:nvSpPr>
      <dsp:spPr>
        <a:xfrm>
          <a:off x="6185725" y="2858669"/>
          <a:ext cx="1849023" cy="1479219"/>
        </a:xfrm>
        <a:prstGeom prst="roundRect">
          <a:avLst>
            <a:gd name="adj" fmla="val 10000"/>
          </a:avLst>
        </a:prstGeom>
        <a:solidFill>
          <a:schemeClr val="accent6">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en-US" sz="2100" kern="1200" dirty="0"/>
            <a:t>Assistive Devices</a:t>
          </a:r>
        </a:p>
      </dsp:txBody>
      <dsp:txXfrm>
        <a:off x="6229050" y="2901994"/>
        <a:ext cx="1762373" cy="139256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15A3B9-F027-4100-9EFC-74FC607D62F0}">
      <dsp:nvSpPr>
        <dsp:cNvPr id="0" name=""/>
        <dsp:cNvSpPr/>
      </dsp:nvSpPr>
      <dsp:spPr>
        <a:xfrm>
          <a:off x="2371135" y="564422"/>
          <a:ext cx="3761966" cy="3761966"/>
        </a:xfrm>
        <a:prstGeom prst="blockArc">
          <a:avLst>
            <a:gd name="adj1" fmla="val 11880000"/>
            <a:gd name="adj2" fmla="val 16200000"/>
            <a:gd name="adj3" fmla="val 464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8EDD646-880D-4F52-82B3-1FBE8F0F951E}">
      <dsp:nvSpPr>
        <dsp:cNvPr id="0" name=""/>
        <dsp:cNvSpPr/>
      </dsp:nvSpPr>
      <dsp:spPr>
        <a:xfrm>
          <a:off x="2371135" y="564422"/>
          <a:ext cx="3761966" cy="3761966"/>
        </a:xfrm>
        <a:prstGeom prst="blockArc">
          <a:avLst>
            <a:gd name="adj1" fmla="val 7560000"/>
            <a:gd name="adj2" fmla="val 11880000"/>
            <a:gd name="adj3" fmla="val 464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B07BE50-F289-4582-84E8-DE31395B21C9}">
      <dsp:nvSpPr>
        <dsp:cNvPr id="0" name=""/>
        <dsp:cNvSpPr/>
      </dsp:nvSpPr>
      <dsp:spPr>
        <a:xfrm>
          <a:off x="2371135" y="564422"/>
          <a:ext cx="3761966" cy="3761966"/>
        </a:xfrm>
        <a:prstGeom prst="blockArc">
          <a:avLst>
            <a:gd name="adj1" fmla="val 3240000"/>
            <a:gd name="adj2" fmla="val 7560000"/>
            <a:gd name="adj3" fmla="val 464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2525E1D-54CD-4534-B49E-308F59CC8171}">
      <dsp:nvSpPr>
        <dsp:cNvPr id="0" name=""/>
        <dsp:cNvSpPr/>
      </dsp:nvSpPr>
      <dsp:spPr>
        <a:xfrm>
          <a:off x="2371135" y="564422"/>
          <a:ext cx="3761966" cy="3761966"/>
        </a:xfrm>
        <a:prstGeom prst="blockArc">
          <a:avLst>
            <a:gd name="adj1" fmla="val 20520000"/>
            <a:gd name="adj2" fmla="val 3240000"/>
            <a:gd name="adj3" fmla="val 464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AD56D9B-AA1F-416A-82DD-88C6CC15ADCC}">
      <dsp:nvSpPr>
        <dsp:cNvPr id="0" name=""/>
        <dsp:cNvSpPr/>
      </dsp:nvSpPr>
      <dsp:spPr>
        <a:xfrm>
          <a:off x="2371135" y="564422"/>
          <a:ext cx="3761966" cy="3761966"/>
        </a:xfrm>
        <a:prstGeom prst="blockArc">
          <a:avLst>
            <a:gd name="adj1" fmla="val 16200000"/>
            <a:gd name="adj2" fmla="val 20520000"/>
            <a:gd name="adj3" fmla="val 464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42DDD7D-5650-4741-9D50-4C8F5D2717F5}">
      <dsp:nvSpPr>
        <dsp:cNvPr id="0" name=""/>
        <dsp:cNvSpPr/>
      </dsp:nvSpPr>
      <dsp:spPr>
        <a:xfrm>
          <a:off x="3386331" y="1579618"/>
          <a:ext cx="1731575" cy="1731575"/>
        </a:xfrm>
        <a:prstGeom prst="ellipse">
          <a:avLst/>
        </a:prstGeom>
        <a:solidFill>
          <a:schemeClr val="accent1">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1" kern="1200" dirty="0"/>
            <a:t>Education</a:t>
          </a:r>
        </a:p>
      </dsp:txBody>
      <dsp:txXfrm>
        <a:off x="3639914" y="1833201"/>
        <a:ext cx="1224409" cy="1224409"/>
      </dsp:txXfrm>
    </dsp:sp>
    <dsp:sp modelId="{7B19EF61-B5ED-449B-9713-3EFFD4CD96FC}">
      <dsp:nvSpPr>
        <dsp:cNvPr id="0" name=""/>
        <dsp:cNvSpPr/>
      </dsp:nvSpPr>
      <dsp:spPr>
        <a:xfrm>
          <a:off x="3432173" y="2007"/>
          <a:ext cx="1639890" cy="1212103"/>
        </a:xfrm>
        <a:prstGeom prst="ellipse">
          <a:avLst/>
        </a:prstGeom>
        <a:solidFill>
          <a:schemeClr val="accent1">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dirty="0"/>
            <a:t>Early Childhood Development </a:t>
          </a:r>
        </a:p>
      </dsp:txBody>
      <dsp:txXfrm>
        <a:off x="3672329" y="179515"/>
        <a:ext cx="1159578" cy="857087"/>
      </dsp:txXfrm>
    </dsp:sp>
    <dsp:sp modelId="{F4953D2F-754C-484F-8492-EE197FABAAC9}">
      <dsp:nvSpPr>
        <dsp:cNvPr id="0" name=""/>
        <dsp:cNvSpPr/>
      </dsp:nvSpPr>
      <dsp:spPr>
        <a:xfrm>
          <a:off x="5393488" y="1271582"/>
          <a:ext cx="1212103" cy="1212103"/>
        </a:xfrm>
        <a:prstGeom prst="ellipse">
          <a:avLst/>
        </a:prstGeom>
        <a:solidFill>
          <a:schemeClr val="accent1">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t>Non</a:t>
          </a:r>
        </a:p>
        <a:p>
          <a:pPr marL="0" lvl="0" indent="0" algn="ctr" defTabSz="800100">
            <a:lnSpc>
              <a:spcPct val="90000"/>
            </a:lnSpc>
            <a:spcBef>
              <a:spcPct val="0"/>
            </a:spcBef>
            <a:spcAft>
              <a:spcPct val="35000"/>
            </a:spcAft>
            <a:buNone/>
          </a:pPr>
          <a:r>
            <a:rPr lang="en-US" sz="1800" b="1" kern="1200" dirty="0"/>
            <a:t> formal</a:t>
          </a:r>
        </a:p>
      </dsp:txBody>
      <dsp:txXfrm>
        <a:off x="5570996" y="1449090"/>
        <a:ext cx="857087" cy="857087"/>
      </dsp:txXfrm>
    </dsp:sp>
    <dsp:sp modelId="{4BB5CC91-9E76-4AA7-AB54-F0EC5A2A9028}">
      <dsp:nvSpPr>
        <dsp:cNvPr id="0" name=""/>
        <dsp:cNvSpPr/>
      </dsp:nvSpPr>
      <dsp:spPr>
        <a:xfrm>
          <a:off x="4641191" y="3325799"/>
          <a:ext cx="1381785" cy="1212103"/>
        </a:xfrm>
        <a:prstGeom prst="ellipse">
          <a:avLst/>
        </a:prstGeom>
        <a:solidFill>
          <a:schemeClr val="accent1">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t>Formal</a:t>
          </a:r>
        </a:p>
      </dsp:txBody>
      <dsp:txXfrm>
        <a:off x="4843549" y="3503307"/>
        <a:ext cx="977069" cy="857087"/>
      </dsp:txXfrm>
    </dsp:sp>
    <dsp:sp modelId="{73FA9ED4-331C-4F04-8F25-BE338B0BDC40}">
      <dsp:nvSpPr>
        <dsp:cNvPr id="0" name=""/>
        <dsp:cNvSpPr/>
      </dsp:nvSpPr>
      <dsp:spPr>
        <a:xfrm>
          <a:off x="2365377" y="3325799"/>
          <a:ext cx="1613551" cy="1212103"/>
        </a:xfrm>
        <a:prstGeom prst="ellipse">
          <a:avLst/>
        </a:prstGeom>
        <a:solidFill>
          <a:schemeClr val="accent1">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t>Higher</a:t>
          </a:r>
        </a:p>
      </dsp:txBody>
      <dsp:txXfrm>
        <a:off x="2601676" y="3503307"/>
        <a:ext cx="1140953" cy="857087"/>
      </dsp:txXfrm>
    </dsp:sp>
    <dsp:sp modelId="{9B20F8C2-8804-4ADB-894C-166292219187}">
      <dsp:nvSpPr>
        <dsp:cNvPr id="0" name=""/>
        <dsp:cNvSpPr/>
      </dsp:nvSpPr>
      <dsp:spPr>
        <a:xfrm>
          <a:off x="1898646" y="1271582"/>
          <a:ext cx="1212103" cy="1212103"/>
        </a:xfrm>
        <a:prstGeom prst="ellipse">
          <a:avLst/>
        </a:prstGeom>
        <a:solidFill>
          <a:schemeClr val="accent1">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dirty="0"/>
            <a:t>Special Transitory</a:t>
          </a:r>
        </a:p>
      </dsp:txBody>
      <dsp:txXfrm>
        <a:off x="2076154" y="1449090"/>
        <a:ext cx="857087" cy="85708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111AFA-4BF6-42AF-85A1-64BF517D4D70}">
      <dsp:nvSpPr>
        <dsp:cNvPr id="0" name=""/>
        <dsp:cNvSpPr/>
      </dsp:nvSpPr>
      <dsp:spPr>
        <a:xfrm>
          <a:off x="2952879" y="1134468"/>
          <a:ext cx="2629792" cy="2629792"/>
        </a:xfrm>
        <a:prstGeom prst="ellipse">
          <a:avLst/>
        </a:prstGeom>
        <a:solidFill>
          <a:schemeClr val="accent1">
            <a:alpha val="50000"/>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tx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kern="1200" dirty="0"/>
            <a:t>Livelihoods</a:t>
          </a:r>
        </a:p>
      </dsp:txBody>
      <dsp:txXfrm>
        <a:off x="3338003" y="1519592"/>
        <a:ext cx="1859544" cy="1859544"/>
      </dsp:txXfrm>
    </dsp:sp>
    <dsp:sp modelId="{2E18E422-4250-46EC-9B73-B9D6BCD93D20}">
      <dsp:nvSpPr>
        <dsp:cNvPr id="0" name=""/>
        <dsp:cNvSpPr/>
      </dsp:nvSpPr>
      <dsp:spPr>
        <a:xfrm>
          <a:off x="3122179" y="81135"/>
          <a:ext cx="2291193" cy="1314896"/>
        </a:xfrm>
        <a:prstGeom prst="ellipse">
          <a:avLst/>
        </a:prstGeom>
        <a:solidFill>
          <a:schemeClr val="accent1">
            <a:alpha val="50000"/>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tx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Skills </a:t>
          </a:r>
        </a:p>
        <a:p>
          <a:pPr marL="0" lvl="0" indent="0" algn="ctr" defTabSz="755650">
            <a:lnSpc>
              <a:spcPct val="90000"/>
            </a:lnSpc>
            <a:spcBef>
              <a:spcPct val="0"/>
            </a:spcBef>
            <a:spcAft>
              <a:spcPct val="35000"/>
            </a:spcAft>
            <a:buNone/>
          </a:pPr>
          <a:r>
            <a:rPr lang="en-US" sz="1700" kern="1200" dirty="0"/>
            <a:t>Development</a:t>
          </a:r>
        </a:p>
      </dsp:txBody>
      <dsp:txXfrm>
        <a:off x="3457716" y="273697"/>
        <a:ext cx="1620119" cy="929772"/>
      </dsp:txXfrm>
    </dsp:sp>
    <dsp:sp modelId="{8E9824FD-3E09-4209-8816-734684E21FD4}">
      <dsp:nvSpPr>
        <dsp:cNvPr id="0" name=""/>
        <dsp:cNvSpPr/>
      </dsp:nvSpPr>
      <dsp:spPr>
        <a:xfrm>
          <a:off x="4980644" y="1263256"/>
          <a:ext cx="1828363" cy="1314896"/>
        </a:xfrm>
        <a:prstGeom prst="ellipse">
          <a:avLst/>
        </a:prstGeom>
        <a:solidFill>
          <a:schemeClr val="accent1">
            <a:alpha val="50000"/>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t>Income</a:t>
          </a:r>
        </a:p>
      </dsp:txBody>
      <dsp:txXfrm>
        <a:off x="5248402" y="1455818"/>
        <a:ext cx="1292847" cy="929772"/>
      </dsp:txXfrm>
    </dsp:sp>
    <dsp:sp modelId="{CDC967FE-E83B-4D27-945D-9E1676B154A0}">
      <dsp:nvSpPr>
        <dsp:cNvPr id="0" name=""/>
        <dsp:cNvSpPr/>
      </dsp:nvSpPr>
      <dsp:spPr>
        <a:xfrm>
          <a:off x="4371322" y="3175968"/>
          <a:ext cx="1804051" cy="1314896"/>
        </a:xfrm>
        <a:prstGeom prst="ellipse">
          <a:avLst/>
        </a:prstGeom>
        <a:solidFill>
          <a:schemeClr val="accent1">
            <a:alpha val="50000"/>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tx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Access to Finance services</a:t>
          </a:r>
        </a:p>
      </dsp:txBody>
      <dsp:txXfrm>
        <a:off x="4635519" y="3368530"/>
        <a:ext cx="1275657" cy="929772"/>
      </dsp:txXfrm>
    </dsp:sp>
    <dsp:sp modelId="{ED6D79B6-0F1C-4FCE-B06F-F20352BF206C}">
      <dsp:nvSpPr>
        <dsp:cNvPr id="0" name=""/>
        <dsp:cNvSpPr/>
      </dsp:nvSpPr>
      <dsp:spPr>
        <a:xfrm>
          <a:off x="2136777" y="3175968"/>
          <a:ext cx="2250852" cy="1314896"/>
        </a:xfrm>
        <a:prstGeom prst="ellipse">
          <a:avLst/>
        </a:prstGeom>
        <a:solidFill>
          <a:schemeClr val="accent1">
            <a:alpha val="50000"/>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tx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Open Employment</a:t>
          </a:r>
        </a:p>
      </dsp:txBody>
      <dsp:txXfrm>
        <a:off x="2466407" y="3368530"/>
        <a:ext cx="1591592" cy="929772"/>
      </dsp:txXfrm>
    </dsp:sp>
    <dsp:sp modelId="{9B43A36B-98F1-4430-ACA6-9EC8EB649FDB}">
      <dsp:nvSpPr>
        <dsp:cNvPr id="0" name=""/>
        <dsp:cNvSpPr/>
      </dsp:nvSpPr>
      <dsp:spPr>
        <a:xfrm>
          <a:off x="1695230" y="1263256"/>
          <a:ext cx="1890992" cy="1314896"/>
        </a:xfrm>
        <a:prstGeom prst="ellipse">
          <a:avLst/>
        </a:prstGeom>
        <a:solidFill>
          <a:schemeClr val="accent1">
            <a:alpha val="50000"/>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tx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Economic Contribution  &amp; social protection</a:t>
          </a:r>
        </a:p>
      </dsp:txBody>
      <dsp:txXfrm>
        <a:off x="1972159" y="1455818"/>
        <a:ext cx="1337134" cy="92977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05318F-9A55-4CB0-B198-EA10DCFC427C}">
      <dsp:nvSpPr>
        <dsp:cNvPr id="0" name=""/>
        <dsp:cNvSpPr/>
      </dsp:nvSpPr>
      <dsp:spPr>
        <a:xfrm>
          <a:off x="0" y="558576"/>
          <a:ext cx="2657574" cy="1594544"/>
        </a:xfrm>
        <a:prstGeom prst="rect">
          <a:avLst/>
        </a:prstGeom>
        <a:solidFill>
          <a:schemeClr val="accent2">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dirty="0"/>
            <a:t>Legal Protection</a:t>
          </a:r>
        </a:p>
      </dsp:txBody>
      <dsp:txXfrm>
        <a:off x="0" y="558576"/>
        <a:ext cx="2657574" cy="1594544"/>
      </dsp:txXfrm>
    </dsp:sp>
    <dsp:sp modelId="{80B81F39-A799-48AF-AD1F-EBAE8451B9CD}">
      <dsp:nvSpPr>
        <dsp:cNvPr id="0" name=""/>
        <dsp:cNvSpPr/>
      </dsp:nvSpPr>
      <dsp:spPr>
        <a:xfrm>
          <a:off x="2923331" y="558576"/>
          <a:ext cx="2657574" cy="1594544"/>
        </a:xfrm>
        <a:prstGeom prst="rect">
          <a:avLst/>
        </a:prstGeom>
        <a:solidFill>
          <a:schemeClr val="accent2">
            <a:hueOff val="1932342"/>
            <a:satOff val="-20663"/>
            <a:lumOff val="5392"/>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dirty="0"/>
            <a:t>Culture &amp; Religion</a:t>
          </a:r>
        </a:p>
      </dsp:txBody>
      <dsp:txXfrm>
        <a:off x="2923331" y="558576"/>
        <a:ext cx="2657574" cy="1594544"/>
      </dsp:txXfrm>
    </dsp:sp>
    <dsp:sp modelId="{C3366A1C-097B-442B-B167-AE6B86B9ADBC}">
      <dsp:nvSpPr>
        <dsp:cNvPr id="0" name=""/>
        <dsp:cNvSpPr/>
      </dsp:nvSpPr>
      <dsp:spPr>
        <a:xfrm>
          <a:off x="5846663" y="558576"/>
          <a:ext cx="2657574" cy="1594544"/>
        </a:xfrm>
        <a:prstGeom prst="rect">
          <a:avLst/>
        </a:prstGeom>
        <a:solidFill>
          <a:schemeClr val="accent2">
            <a:hueOff val="3864684"/>
            <a:satOff val="-41326"/>
            <a:lumOff val="10784"/>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dirty="0"/>
            <a:t>Sports &amp; Leisure</a:t>
          </a:r>
        </a:p>
      </dsp:txBody>
      <dsp:txXfrm>
        <a:off x="5846663" y="558576"/>
        <a:ext cx="2657574" cy="1594544"/>
      </dsp:txXfrm>
    </dsp:sp>
    <dsp:sp modelId="{F081D33D-47AE-47C5-92E9-FD069CC39ABB}">
      <dsp:nvSpPr>
        <dsp:cNvPr id="0" name=""/>
        <dsp:cNvSpPr/>
      </dsp:nvSpPr>
      <dsp:spPr>
        <a:xfrm>
          <a:off x="1461665" y="2418878"/>
          <a:ext cx="2657574" cy="1594544"/>
        </a:xfrm>
        <a:prstGeom prst="rect">
          <a:avLst/>
        </a:prstGeom>
        <a:solidFill>
          <a:schemeClr val="accent2">
            <a:hueOff val="5797025"/>
            <a:satOff val="-61990"/>
            <a:lumOff val="16177"/>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dirty="0"/>
            <a:t>Relationship / Marriage / Family</a:t>
          </a:r>
        </a:p>
      </dsp:txBody>
      <dsp:txXfrm>
        <a:off x="1461665" y="2418878"/>
        <a:ext cx="2657574" cy="1594544"/>
      </dsp:txXfrm>
    </dsp:sp>
    <dsp:sp modelId="{746DCFF5-89BD-4EFD-912C-620AAC23A0E9}">
      <dsp:nvSpPr>
        <dsp:cNvPr id="0" name=""/>
        <dsp:cNvSpPr/>
      </dsp:nvSpPr>
      <dsp:spPr>
        <a:xfrm>
          <a:off x="4384997" y="2418878"/>
          <a:ext cx="2657574" cy="1594544"/>
        </a:xfrm>
        <a:prstGeom prst="rect">
          <a:avLst/>
        </a:prstGeom>
        <a:solidFill>
          <a:schemeClr val="accent2">
            <a:hueOff val="7729367"/>
            <a:satOff val="-82653"/>
            <a:lumOff val="21569"/>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dirty="0"/>
            <a:t>Personal assistance</a:t>
          </a:r>
        </a:p>
      </dsp:txBody>
      <dsp:txXfrm>
        <a:off x="4384997" y="2418878"/>
        <a:ext cx="2657574" cy="159454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B8CD45-C864-475E-B9A6-7B4359781297}">
      <dsp:nvSpPr>
        <dsp:cNvPr id="0" name=""/>
        <dsp:cNvSpPr/>
      </dsp:nvSpPr>
      <dsp:spPr>
        <a:xfrm>
          <a:off x="0" y="0"/>
          <a:ext cx="8504238" cy="1371600"/>
        </a:xfrm>
        <a:prstGeom prst="rect">
          <a:avLst/>
        </a:prstGeom>
        <a:solidFill>
          <a:schemeClr val="accent3">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t>Empowerment </a:t>
          </a:r>
        </a:p>
      </dsp:txBody>
      <dsp:txXfrm>
        <a:off x="0" y="0"/>
        <a:ext cx="8504238" cy="1371600"/>
      </dsp:txXfrm>
    </dsp:sp>
    <dsp:sp modelId="{39AA69B8-F4B3-48DF-96A1-5F42D83F4E98}">
      <dsp:nvSpPr>
        <dsp:cNvPr id="0" name=""/>
        <dsp:cNvSpPr/>
      </dsp:nvSpPr>
      <dsp:spPr>
        <a:xfrm>
          <a:off x="1038" y="1371600"/>
          <a:ext cx="1700432" cy="2880360"/>
        </a:xfrm>
        <a:prstGeom prst="rect">
          <a:avLst/>
        </a:prstGeom>
        <a:solidFill>
          <a:schemeClr val="accent3">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kern="1200" dirty="0"/>
            <a:t>SHG</a:t>
          </a:r>
        </a:p>
      </dsp:txBody>
      <dsp:txXfrm>
        <a:off x="1038" y="1371600"/>
        <a:ext cx="1700432" cy="2880360"/>
      </dsp:txXfrm>
    </dsp:sp>
    <dsp:sp modelId="{39330FFA-D8F3-449D-A4DE-E2ABF1115A63}">
      <dsp:nvSpPr>
        <dsp:cNvPr id="0" name=""/>
        <dsp:cNvSpPr/>
      </dsp:nvSpPr>
      <dsp:spPr>
        <a:xfrm>
          <a:off x="1701470" y="1371600"/>
          <a:ext cx="1700432" cy="2880360"/>
        </a:xfrm>
        <a:prstGeom prst="rect">
          <a:avLst/>
        </a:prstGeom>
        <a:solidFill>
          <a:schemeClr val="accent3">
            <a:hueOff val="-2372881"/>
            <a:satOff val="-1559"/>
            <a:lumOff val="-3039"/>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kern="1200" dirty="0"/>
            <a:t>DPO</a:t>
          </a:r>
        </a:p>
      </dsp:txBody>
      <dsp:txXfrm>
        <a:off x="1701470" y="1371600"/>
        <a:ext cx="1700432" cy="2880360"/>
      </dsp:txXfrm>
    </dsp:sp>
    <dsp:sp modelId="{72D0A3F5-F6F2-4F95-94C9-887ABC68924A}">
      <dsp:nvSpPr>
        <dsp:cNvPr id="0" name=""/>
        <dsp:cNvSpPr/>
      </dsp:nvSpPr>
      <dsp:spPr>
        <a:xfrm>
          <a:off x="3401902" y="1371600"/>
          <a:ext cx="1700432" cy="2880360"/>
        </a:xfrm>
        <a:prstGeom prst="rect">
          <a:avLst/>
        </a:prstGeom>
        <a:solidFill>
          <a:schemeClr val="accent3">
            <a:hueOff val="-4745762"/>
            <a:satOff val="-3118"/>
            <a:lumOff val="-6078"/>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dirty="0"/>
            <a:t>Social Mobilization</a:t>
          </a:r>
        </a:p>
      </dsp:txBody>
      <dsp:txXfrm>
        <a:off x="3401902" y="1371600"/>
        <a:ext cx="1700432" cy="2880360"/>
      </dsp:txXfrm>
    </dsp:sp>
    <dsp:sp modelId="{7B124D36-B929-4195-AA76-8C6156C373C2}">
      <dsp:nvSpPr>
        <dsp:cNvPr id="0" name=""/>
        <dsp:cNvSpPr/>
      </dsp:nvSpPr>
      <dsp:spPr>
        <a:xfrm>
          <a:off x="5102335" y="1371600"/>
          <a:ext cx="1700432" cy="2880360"/>
        </a:xfrm>
        <a:prstGeom prst="rect">
          <a:avLst/>
        </a:prstGeom>
        <a:solidFill>
          <a:schemeClr val="accent3">
            <a:hueOff val="-7118643"/>
            <a:satOff val="-4677"/>
            <a:lumOff val="-9118"/>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dirty="0"/>
            <a:t>Political</a:t>
          </a:r>
        </a:p>
        <a:p>
          <a:pPr marL="0" lvl="0" indent="0" algn="ctr" defTabSz="666750">
            <a:lnSpc>
              <a:spcPct val="90000"/>
            </a:lnSpc>
            <a:spcBef>
              <a:spcPct val="0"/>
            </a:spcBef>
            <a:spcAft>
              <a:spcPct val="35000"/>
            </a:spcAft>
            <a:buNone/>
          </a:pPr>
          <a:r>
            <a:rPr lang="en-US" sz="1500" b="1" kern="1200" dirty="0"/>
            <a:t>Empowerment</a:t>
          </a:r>
        </a:p>
      </dsp:txBody>
      <dsp:txXfrm>
        <a:off x="5102335" y="1371600"/>
        <a:ext cx="1700432" cy="2880360"/>
      </dsp:txXfrm>
    </dsp:sp>
    <dsp:sp modelId="{D6B0E03A-BE98-4985-9082-52F56871AD40}">
      <dsp:nvSpPr>
        <dsp:cNvPr id="0" name=""/>
        <dsp:cNvSpPr/>
      </dsp:nvSpPr>
      <dsp:spPr>
        <a:xfrm>
          <a:off x="6802767" y="1371600"/>
          <a:ext cx="1700432" cy="2880360"/>
        </a:xfrm>
        <a:prstGeom prst="rect">
          <a:avLst/>
        </a:prstGeom>
        <a:solidFill>
          <a:schemeClr val="accent3">
            <a:hueOff val="-9491525"/>
            <a:satOff val="-6236"/>
            <a:lumOff val="-12157"/>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dirty="0"/>
            <a:t>Language &amp; Communication</a:t>
          </a:r>
        </a:p>
      </dsp:txBody>
      <dsp:txXfrm>
        <a:off x="6802767" y="1371600"/>
        <a:ext cx="1700432" cy="2880360"/>
      </dsp:txXfrm>
    </dsp:sp>
    <dsp:sp modelId="{B1F9127E-D86F-4499-BE8D-B77D83C23219}">
      <dsp:nvSpPr>
        <dsp:cNvPr id="0" name=""/>
        <dsp:cNvSpPr/>
      </dsp:nvSpPr>
      <dsp:spPr>
        <a:xfrm>
          <a:off x="0" y="4251960"/>
          <a:ext cx="8504238" cy="320040"/>
        </a:xfrm>
        <a:prstGeom prst="rect">
          <a:avLst/>
        </a:prstGeom>
        <a:solidFill>
          <a:schemeClr val="accent3">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10.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4.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fld id="{1D8BD707-D9CF-40AE-B4C6-C98DA3205C09}" type="datetimeFigureOut">
              <a:rPr lang="en-US" smtClean="0"/>
              <a:pPr/>
              <a:t>6/18/2024</a:t>
            </a:fld>
            <a:endParaRPr lang="en-US"/>
          </a:p>
        </p:txBody>
      </p:sp>
      <p:sp>
        <p:nvSpPr>
          <p:cNvPr id="17" name="Footer Placeholder 16"/>
          <p:cNvSpPr>
            <a:spLocks noGrp="1"/>
          </p:cNvSpPr>
          <p:nvPr>
            <p:ph type="ftr" sz="quarter" idx="11"/>
          </p:nvPr>
        </p:nvSpPr>
        <p:spPr/>
        <p:txBody>
          <a:bodyPr/>
          <a:lstStyle/>
          <a:p>
            <a:endParaRPr lang="en-US"/>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Slide Number Placeholder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B6F15528-21DE-4FAA-801E-634DDDAF4B2B}" type="slidenum">
              <a:rPr lang="en-US" smtClean="0"/>
              <a:pPr/>
              <a:t>‹#›</a:t>
            </a:fld>
            <a:endParaRPr lang="en-US"/>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6/18/2024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6915912" y="3009901"/>
            <a:ext cx="457200" cy="441325"/>
          </a:xfrm>
        </p:spPr>
        <p:txBody>
          <a:bodyPr/>
          <a:lstStyle/>
          <a:p>
            <a:fld id="{B6F15528-21DE-4FAA-801E-634DDDAF4B2B}" type="slidenum">
              <a:rPr lang="en-US" smtClean="0"/>
              <a:pPr/>
              <a:t>‹#›</a:t>
            </a:fld>
            <a:endParaRPr lang="en-US"/>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6/18/2024</a:t>
            </a:fld>
            <a:endParaRPr lang="en-US"/>
          </a:p>
        </p:txBody>
      </p:sp>
      <p:sp>
        <p:nvSpPr>
          <p:cNvPr id="5" name="Footer Placeholder 4"/>
          <p:cNvSpPr>
            <a:spLocks noGrp="1"/>
          </p:cNvSpPr>
          <p:nvPr>
            <p:ph type="ftr" sz="quarter" idx="11"/>
          </p:nvPr>
        </p:nvSpPr>
        <p:spPr/>
        <p:txBody>
          <a:bodyPr/>
          <a:lstStyle/>
          <a:p>
            <a:endParaRPr lang="en-US"/>
          </a:p>
        </p:txBody>
      </p:sp>
      <p:sp>
        <p:nvSpPr>
          <p:cNvPr id="2" name="Vertical Title 1"/>
          <p:cNvSpPr>
            <a:spLocks noGrp="1"/>
          </p:cNvSpPr>
          <p:nvPr>
            <p:ph type="title" orient="vert"/>
          </p:nvPr>
        </p:nvSpPr>
        <p:spPr>
          <a:xfrm>
            <a:off x="7391400" y="304801"/>
            <a:ext cx="1447800" cy="5851525"/>
          </a:xfrm>
        </p:spPr>
        <p:txBody>
          <a:bodyPr vert="eaVert"/>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a:t>Click to edit Master 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4361688" y="1026372"/>
            <a:ext cx="457200" cy="441325"/>
          </a:xfrm>
        </p:spPr>
        <p:txBody>
          <a:bodyPr/>
          <a:lstStyle/>
          <a:p>
            <a:fld id="{B6F15528-21DE-4FAA-801E-634DDDAF4B2B}" type="slidenum">
              <a:rPr lang="en-US" smtClean="0"/>
              <a:pPr/>
              <a:t>‹#›</a:t>
            </a:fld>
            <a:endParaRPr lang="en-US"/>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6/18/2024</a:t>
            </a:fld>
            <a:endParaRPr lang="en-US"/>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B6F15528-21DE-4FAA-801E-634DDDAF4B2B}" type="slidenum">
              <a:rPr lang="en-US" smtClean="0"/>
              <a:pPr/>
              <a:t>‹#›</a:t>
            </a:fld>
            <a:endParaRPr lang="en-US"/>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a:t>Click to edit Master title style</a:t>
            </a:r>
          </a:p>
        </p:txBody>
      </p:sp>
      <p:sp>
        <p:nvSpPr>
          <p:cNvPr id="5" name="Date Placeholder 4"/>
          <p:cNvSpPr>
            <a:spLocks noGrp="1"/>
          </p:cNvSpPr>
          <p:nvPr>
            <p:ph type="dt" sz="half" idx="10"/>
          </p:nvPr>
        </p:nvSpPr>
        <p:spPr>
          <a:xfrm>
            <a:off x="5791200" y="6409944"/>
            <a:ext cx="3044952" cy="365760"/>
          </a:xfrm>
        </p:spPr>
        <p:txBody>
          <a:bodyPr/>
          <a:lstStyle/>
          <a:p>
            <a:fld id="{1D8BD707-D9CF-40AE-B4C6-C98DA3205C09}" type="datetimeFigureOut">
              <a:rPr lang="en-US" smtClean="0"/>
              <a:pPr/>
              <a:t>6/18/2024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1D8BD707-D9CF-40AE-B4C6-C98DA3205C09}" type="datetimeFigureOut">
              <a:rPr lang="en-US" smtClean="0"/>
              <a:pPr/>
              <a:t>6/18/2024</a:t>
            </a:fld>
            <a:endParaRPr lang="en-US"/>
          </a:p>
        </p:txBody>
      </p:sp>
      <p:sp>
        <p:nvSpPr>
          <p:cNvPr id="8" name="Footer Placeholder 7"/>
          <p:cNvSpPr>
            <a:spLocks noGrp="1"/>
          </p:cNvSpPr>
          <p:nvPr>
            <p:ph type="ftr" sz="quarter" idx="11"/>
          </p:nvPr>
        </p:nvSpPr>
        <p:spPr>
          <a:xfrm>
            <a:off x="304800" y="6409944"/>
            <a:ext cx="3581400" cy="365760"/>
          </a:xfrm>
        </p:spPr>
        <p:txBody>
          <a:bodyPr/>
          <a:lstStyle/>
          <a:p>
            <a:endParaRPr lang="en-US"/>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fld id="{B6F15528-21DE-4FAA-801E-634DDDAF4B2B}" type="slidenum">
              <a:rPr lang="en-US" smtClean="0"/>
              <a:pPr/>
              <a:t>‹#›</a:t>
            </a:fld>
            <a:endParaRPr lang="en-US"/>
          </a:p>
        </p:txBody>
      </p:sp>
      <p:sp>
        <p:nvSpPr>
          <p:cNvPr id="23" name="Title 22"/>
          <p:cNvSpPr>
            <a:spLocks noGrp="1"/>
          </p:cNvSpPr>
          <p:nvPr>
            <p:ph type="title"/>
          </p:nvPr>
        </p:nvSpPr>
        <p:spPr/>
        <p:txBody>
          <a:bodyPr rtlCol="0" anchor="b" anchorCtr="0"/>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4343400" y="1036020"/>
            <a:ext cx="457200" cy="441325"/>
          </a:xfrm>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e Placeholder 1"/>
          <p:cNvSpPr>
            <a:spLocks noGrp="1"/>
          </p:cNvSpPr>
          <p:nvPr>
            <p:ph type="dt" sz="half" idx="10"/>
          </p:nvPr>
        </p:nvSpPr>
        <p:spPr/>
        <p:txBody>
          <a:bodyPr/>
          <a:lstStyle/>
          <a:p>
            <a:fld id="{1D8BD707-D9CF-40AE-B4C6-C98DA3205C09}" type="datetimeFigureOut">
              <a:rPr lang="en-US" smtClean="0"/>
              <a:pPr/>
              <a:t>6/18/2024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a:t>Click to edit Master title style</a:t>
            </a:r>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B6F15528-21DE-4FAA-801E-634DDDAF4B2B}" type="slidenum">
              <a:rPr lang="en-US" smtClean="0"/>
              <a:pPr/>
              <a:t>‹#›</a:t>
            </a:fld>
            <a:endParaRPr lang="en-US"/>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6/18/2024</a:t>
            </a:fld>
            <a:endParaRPr lang="en-US"/>
          </a:p>
        </p:txBody>
      </p:sp>
      <p:sp>
        <p:nvSpPr>
          <p:cNvPr id="6" name="Footer Placeholder 5"/>
          <p:cNvSpPr>
            <a:spLocks noGrp="1"/>
          </p:cNvSpPr>
          <p:nvPr>
            <p:ph type="ftr" sz="quarter" idx="11"/>
          </p:nvPr>
        </p:nvSpPr>
        <p:spPr>
          <a:xfrm>
            <a:off x="301752" y="6410848"/>
            <a:ext cx="3383280" cy="365760"/>
          </a:xfrm>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p>
            <a:fld id="{B6F15528-21DE-4FAA-801E-634DDDAF4B2B}" type="slidenum">
              <a:rPr lang="en-US" smtClean="0"/>
              <a:pPr/>
              <a:t>‹#›</a:t>
            </a:fld>
            <a:endParaRPr lang="en-US"/>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a:t>Click to edit Master title style</a:t>
            </a:r>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a:xfrm>
            <a:off x="5788152" y="6404984"/>
            <a:ext cx="3044952" cy="365760"/>
          </a:xfrm>
        </p:spPr>
        <p:txBody>
          <a:bodyPr/>
          <a:lstStyle/>
          <a:p>
            <a:fld id="{1D8BD707-D9CF-40AE-B4C6-C98DA3205C09}" type="datetimeFigureOut">
              <a:rPr lang="en-US" smtClean="0"/>
              <a:pPr/>
              <a:t>6/18/2024</a:t>
            </a:fld>
            <a:endParaRPr lang="en-US"/>
          </a:p>
        </p:txBody>
      </p:sp>
      <p:sp>
        <p:nvSpPr>
          <p:cNvPr id="6" name="Footer Placeholder 5"/>
          <p:cNvSpPr>
            <a:spLocks noGrp="1"/>
          </p:cNvSpPr>
          <p:nvPr>
            <p:ph type="ftr" sz="quarter" idx="11"/>
          </p:nvPr>
        </p:nvSpPr>
        <p:spPr>
          <a:xfrm>
            <a:off x="301752" y="6410848"/>
            <a:ext cx="3584448" cy="365760"/>
          </a:xfrm>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1D8BD707-D9CF-40AE-B4C6-C98DA3205C09}" type="datetimeFigureOut">
              <a:rPr lang="en-US" smtClean="0"/>
              <a:pPr/>
              <a:t>6/18/2024</a:t>
            </a:fld>
            <a:endParaRPr lang="en-US"/>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en-US"/>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B6F15528-21DE-4FAA-801E-634DDDAF4B2B}" type="slidenum">
              <a:rPr lang="en-US" smtClean="0"/>
              <a:pPr/>
              <a:t>‹#›</a:t>
            </a:fld>
            <a:endParaRPr lang="en-US"/>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a:t>Click to edit Master title style</a:t>
            </a:r>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video" Target="file:///C:\Users\Doss%20Prakash\Downloads\10000000_2316635795157587_265591486430363222_n.mp4"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dirty="0" err="1"/>
              <a:t>Dr.Doss</a:t>
            </a:r>
            <a:r>
              <a:rPr lang="en-US" dirty="0"/>
              <a:t> Prakash S</a:t>
            </a:r>
          </a:p>
          <a:p>
            <a:r>
              <a:rPr lang="en-US" dirty="0"/>
              <a:t>Professor &amp; Head</a:t>
            </a:r>
          </a:p>
          <a:p>
            <a:r>
              <a:rPr lang="en-US" dirty="0"/>
              <a:t>Dept Of Community Pt</a:t>
            </a:r>
          </a:p>
          <a:p>
            <a:r>
              <a:rPr lang="en-US" dirty="0"/>
              <a:t>MGM Institute Of Physiotherapy </a:t>
            </a:r>
          </a:p>
          <a:p>
            <a:r>
              <a:rPr lang="en-US" dirty="0" err="1"/>
              <a:t>Chh.Sambhajinagar</a:t>
            </a:r>
            <a:r>
              <a:rPr lang="en-US"/>
              <a:t> </a:t>
            </a:r>
            <a:endParaRPr lang="en-US" dirty="0"/>
          </a:p>
        </p:txBody>
      </p:sp>
      <p:sp>
        <p:nvSpPr>
          <p:cNvPr id="2" name="Title 1"/>
          <p:cNvSpPr>
            <a:spLocks noGrp="1"/>
          </p:cNvSpPr>
          <p:nvPr>
            <p:ph type="ctrTitle"/>
          </p:nvPr>
        </p:nvSpPr>
        <p:spPr/>
        <p:txBody>
          <a:bodyPr/>
          <a:lstStyle/>
          <a:p>
            <a:r>
              <a:rPr lang="en-US" dirty="0"/>
              <a:t>Rehabilitation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266" name="Picture 2"/>
          <p:cNvPicPr>
            <a:picLocks noChangeAspect="1" noChangeArrowheads="1"/>
          </p:cNvPicPr>
          <p:nvPr/>
        </p:nvPicPr>
        <p:blipFill>
          <a:blip r:embed="rId2" cstate="print"/>
          <a:srcRect l="32796" t="21875" r="33236" b="41667"/>
          <a:stretch>
            <a:fillRect/>
          </a:stretch>
        </p:blipFill>
        <p:spPr bwMode="auto">
          <a:xfrm>
            <a:off x="457200" y="457200"/>
            <a:ext cx="4419600" cy="2667000"/>
          </a:xfrm>
          <a:prstGeom prst="rect">
            <a:avLst/>
          </a:prstGeom>
          <a:noFill/>
          <a:ln w="9525">
            <a:noFill/>
            <a:miter lim="800000"/>
            <a:headEnd/>
            <a:tailEnd/>
          </a:ln>
        </p:spPr>
      </p:pic>
      <p:sp>
        <p:nvSpPr>
          <p:cNvPr id="5" name="TextBox 4"/>
          <p:cNvSpPr txBox="1"/>
          <p:nvPr/>
        </p:nvSpPr>
        <p:spPr>
          <a:xfrm>
            <a:off x="2285429" y="3505200"/>
            <a:ext cx="6343403" cy="2246769"/>
          </a:xfrm>
          <a:prstGeom prst="rect">
            <a:avLst/>
          </a:prstGeom>
          <a:noFill/>
          <a:ln>
            <a:solidFill>
              <a:schemeClr val="tx1"/>
            </a:solidFill>
          </a:ln>
        </p:spPr>
        <p:txBody>
          <a:bodyPr wrap="none" rtlCol="0">
            <a:spAutoFit/>
          </a:bodyPr>
          <a:lstStyle/>
          <a:p>
            <a:pPr algn="just"/>
            <a:r>
              <a:rPr lang="en-US" sz="2000" dirty="0"/>
              <a:t>Occupational rehabilitation helps the</a:t>
            </a:r>
          </a:p>
          <a:p>
            <a:pPr algn="just"/>
            <a:r>
              <a:rPr lang="en-US" sz="2000" dirty="0"/>
              <a:t>patient regain the ability to do normal everyday tasks.</a:t>
            </a:r>
          </a:p>
          <a:p>
            <a:pPr algn="just"/>
            <a:r>
              <a:rPr lang="en-US" sz="2000" dirty="0"/>
              <a:t>This may be achieved by resting old skills, or teaching</a:t>
            </a:r>
          </a:p>
          <a:p>
            <a:pPr algn="just"/>
            <a:r>
              <a:rPr lang="en-US" sz="2000" dirty="0"/>
              <a:t>the patient new skills to adjust to disabilities through</a:t>
            </a:r>
          </a:p>
          <a:p>
            <a:pPr algn="just"/>
            <a:r>
              <a:rPr lang="en-US" sz="2000" dirty="0"/>
              <a:t>adaptive equipment, orthotics and modification of the</a:t>
            </a:r>
          </a:p>
          <a:p>
            <a:pPr algn="just"/>
            <a:r>
              <a:rPr lang="en-US" sz="2000" dirty="0"/>
              <a:t>patient’s home. The therapist will visit the patient’s</a:t>
            </a:r>
          </a:p>
          <a:p>
            <a:pPr algn="just"/>
            <a:r>
              <a:rPr lang="en-US" sz="2000" dirty="0"/>
              <a:t>home and analyze what the patient can and cannot do.</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srcRect l="33383" t="20833" r="34407" b="40625"/>
          <a:stretch>
            <a:fillRect/>
          </a:stretch>
        </p:blipFill>
        <p:spPr bwMode="auto">
          <a:xfrm>
            <a:off x="1981200" y="457200"/>
            <a:ext cx="4191000" cy="2819400"/>
          </a:xfrm>
          <a:prstGeom prst="rect">
            <a:avLst/>
          </a:prstGeom>
          <a:noFill/>
          <a:ln w="9525">
            <a:noFill/>
            <a:miter lim="800000"/>
            <a:headEnd/>
            <a:tailEnd/>
          </a:ln>
        </p:spPr>
      </p:pic>
      <p:sp>
        <p:nvSpPr>
          <p:cNvPr id="5" name="TextBox 4"/>
          <p:cNvSpPr txBox="1"/>
          <p:nvPr/>
        </p:nvSpPr>
        <p:spPr>
          <a:xfrm>
            <a:off x="838201" y="3462278"/>
            <a:ext cx="7517866" cy="2554545"/>
          </a:xfrm>
          <a:prstGeom prst="rect">
            <a:avLst/>
          </a:prstGeom>
          <a:noFill/>
        </p:spPr>
        <p:txBody>
          <a:bodyPr wrap="square" rtlCol="0">
            <a:spAutoFit/>
          </a:bodyPr>
          <a:lstStyle/>
          <a:p>
            <a:pPr algn="just">
              <a:buFont typeface="Wingdings" pitchFamily="2" charset="2"/>
              <a:buChar char="§"/>
            </a:pPr>
            <a:r>
              <a:rPr lang="en-US" sz="2000" dirty="0"/>
              <a:t>Speech Rehabilitation helps the patient correct speech disorders or restores speech. It involves regular meetings with the therapist in an individual or group setting and home exercises.</a:t>
            </a:r>
          </a:p>
          <a:p>
            <a:pPr algn="just"/>
            <a:endParaRPr lang="en-US" sz="2000" dirty="0"/>
          </a:p>
          <a:p>
            <a:pPr algn="just">
              <a:buFont typeface="Wingdings" pitchFamily="2" charset="2"/>
              <a:buChar char="§"/>
            </a:pPr>
            <a:r>
              <a:rPr lang="en-US" sz="2000" dirty="0"/>
              <a:t>To strengthen muscles, the patient might be asked to say words, smile, close, his mouth. Or stick out his tongue. Picture cards may be used to help the patient remember everyday objects and increase his vocabulary.</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6146" name="Picture 2"/>
          <p:cNvPicPr>
            <a:picLocks noChangeAspect="1" noChangeArrowheads="1"/>
          </p:cNvPicPr>
          <p:nvPr/>
        </p:nvPicPr>
        <p:blipFill>
          <a:blip r:embed="rId2" cstate="print"/>
          <a:srcRect l="20498" t="16667" r="19766" b="25000"/>
          <a:stretch>
            <a:fillRect/>
          </a:stretch>
        </p:blipFill>
        <p:spPr bwMode="auto">
          <a:xfrm>
            <a:off x="533399" y="1524000"/>
            <a:ext cx="8188779" cy="4495800"/>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7170" name="Picture 2"/>
          <p:cNvPicPr>
            <a:picLocks noChangeAspect="1" noChangeArrowheads="1"/>
          </p:cNvPicPr>
          <p:nvPr/>
        </p:nvPicPr>
        <p:blipFill>
          <a:blip r:embed="rId2" cstate="print"/>
          <a:srcRect l="22840" t="15625" r="21523" b="13542"/>
          <a:stretch>
            <a:fillRect/>
          </a:stretch>
        </p:blipFill>
        <p:spPr bwMode="auto">
          <a:xfrm>
            <a:off x="533400" y="381000"/>
            <a:ext cx="8001000" cy="5727032"/>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8194" name="Picture 2"/>
          <p:cNvPicPr>
            <a:picLocks noChangeAspect="1" noChangeArrowheads="1"/>
          </p:cNvPicPr>
          <p:nvPr/>
        </p:nvPicPr>
        <p:blipFill>
          <a:blip r:embed="rId2" cstate="print"/>
          <a:srcRect l="22255" t="15625" r="23280" b="32292"/>
          <a:stretch>
            <a:fillRect/>
          </a:stretch>
        </p:blipFill>
        <p:spPr bwMode="auto">
          <a:xfrm>
            <a:off x="914400" y="1524000"/>
            <a:ext cx="7795260" cy="4191000"/>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sz="quarter" idx="1"/>
          </p:nvPr>
        </p:nvGraphicFramePr>
        <p:xfrm>
          <a:off x="301625" y="1527175"/>
          <a:ext cx="8504238"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dirty="0"/>
          </a:p>
        </p:txBody>
      </p:sp>
      <p:pic>
        <p:nvPicPr>
          <p:cNvPr id="4" name="Picture 3"/>
          <p:cNvPicPr>
            <a:picLocks noChangeAspect="1" noChangeArrowheads="1"/>
          </p:cNvPicPr>
          <p:nvPr/>
        </p:nvPicPr>
        <p:blipFill>
          <a:blip r:embed="rId2" cstate="print"/>
          <a:srcRect l="29502" t="30208" r="31259" b="44792"/>
          <a:stretch>
            <a:fillRect/>
          </a:stretch>
        </p:blipFill>
        <p:spPr bwMode="auto">
          <a:xfrm>
            <a:off x="2057400" y="2743200"/>
            <a:ext cx="5105400" cy="1828800"/>
          </a:xfrm>
          <a:prstGeom prst="rect">
            <a:avLst/>
          </a:prstGeom>
          <a:noFill/>
          <a:ln w="9525">
            <a:solidFill>
              <a:schemeClr val="tx1">
                <a:lumMod val="75000"/>
                <a:lumOff val="25000"/>
              </a:schemeClr>
            </a:solid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l="16984" t="7292" r="17423" b="46875"/>
          <a:stretch>
            <a:fillRect/>
          </a:stretch>
        </p:blipFill>
        <p:spPr bwMode="auto">
          <a:xfrm>
            <a:off x="304800" y="2514600"/>
            <a:ext cx="8534400" cy="3352800"/>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l="29502" t="30208" r="31259" b="44792"/>
          <a:stretch>
            <a:fillRect/>
          </a:stretch>
        </p:blipFill>
        <p:spPr bwMode="auto">
          <a:xfrm>
            <a:off x="1905000" y="533400"/>
            <a:ext cx="5105400" cy="1828800"/>
          </a:xfrm>
          <a:prstGeom prst="rect">
            <a:avLst/>
          </a:prstGeom>
          <a:noFill/>
          <a:ln w="9525">
            <a:solidFill>
              <a:schemeClr val="tx1">
                <a:lumMod val="75000"/>
                <a:lumOff val="25000"/>
              </a:schemeClr>
            </a:solid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Four Principles of CBR</a:t>
            </a:r>
          </a:p>
        </p:txBody>
      </p:sp>
      <p:sp>
        <p:nvSpPr>
          <p:cNvPr id="4" name="TextBox 3"/>
          <p:cNvSpPr txBox="1"/>
          <p:nvPr/>
        </p:nvSpPr>
        <p:spPr>
          <a:xfrm>
            <a:off x="2514600" y="1752600"/>
            <a:ext cx="4155305" cy="769441"/>
          </a:xfrm>
          <a:prstGeom prst="rect">
            <a:avLst/>
          </a:prstGeom>
          <a:solidFill>
            <a:schemeClr val="accent6"/>
          </a:solidFill>
        </p:spPr>
        <p:txBody>
          <a:bodyPr wrap="none" rtlCol="0">
            <a:spAutoFit/>
          </a:bodyPr>
          <a:lstStyle/>
          <a:p>
            <a:r>
              <a:rPr lang="en-US" sz="4400" b="1" dirty="0"/>
              <a:t>Participation </a:t>
            </a:r>
          </a:p>
        </p:txBody>
      </p:sp>
      <p:sp>
        <p:nvSpPr>
          <p:cNvPr id="5" name="TextBox 4"/>
          <p:cNvSpPr txBox="1"/>
          <p:nvPr/>
        </p:nvSpPr>
        <p:spPr>
          <a:xfrm>
            <a:off x="2514600" y="2819400"/>
            <a:ext cx="4038600" cy="769441"/>
          </a:xfrm>
          <a:prstGeom prst="rect">
            <a:avLst/>
          </a:prstGeom>
          <a:solidFill>
            <a:schemeClr val="accent5"/>
          </a:solidFill>
        </p:spPr>
        <p:txBody>
          <a:bodyPr wrap="square" rtlCol="0">
            <a:spAutoFit/>
          </a:bodyPr>
          <a:lstStyle/>
          <a:p>
            <a:pPr algn="ctr"/>
            <a:r>
              <a:rPr lang="en-US" sz="4400" b="1" dirty="0"/>
              <a:t>Inclusion</a:t>
            </a:r>
          </a:p>
        </p:txBody>
      </p:sp>
      <p:sp>
        <p:nvSpPr>
          <p:cNvPr id="6" name="TextBox 5"/>
          <p:cNvSpPr txBox="1"/>
          <p:nvPr/>
        </p:nvSpPr>
        <p:spPr>
          <a:xfrm>
            <a:off x="2438400" y="3810000"/>
            <a:ext cx="4346062" cy="769441"/>
          </a:xfrm>
          <a:prstGeom prst="rect">
            <a:avLst/>
          </a:prstGeom>
          <a:solidFill>
            <a:schemeClr val="accent4"/>
          </a:solidFill>
        </p:spPr>
        <p:txBody>
          <a:bodyPr wrap="none" rtlCol="0">
            <a:spAutoFit/>
          </a:bodyPr>
          <a:lstStyle/>
          <a:p>
            <a:r>
              <a:rPr lang="en-US" sz="4400" b="1" dirty="0"/>
              <a:t>Sustainability </a:t>
            </a:r>
          </a:p>
        </p:txBody>
      </p:sp>
      <p:sp>
        <p:nvSpPr>
          <p:cNvPr id="7" name="TextBox 6"/>
          <p:cNvSpPr txBox="1"/>
          <p:nvPr/>
        </p:nvSpPr>
        <p:spPr>
          <a:xfrm>
            <a:off x="2514600" y="4945559"/>
            <a:ext cx="4235455" cy="769441"/>
          </a:xfrm>
          <a:prstGeom prst="rect">
            <a:avLst/>
          </a:prstGeom>
          <a:solidFill>
            <a:schemeClr val="accent3"/>
          </a:solidFill>
        </p:spPr>
        <p:txBody>
          <a:bodyPr wrap="none" rtlCol="0">
            <a:spAutoFit/>
          </a:bodyPr>
          <a:lstStyle/>
          <a:p>
            <a:r>
              <a:rPr lang="en-US" sz="4400" b="1" dirty="0"/>
              <a:t>Self-Advocacy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CBR Matrix</a:t>
            </a:r>
          </a:p>
        </p:txBody>
      </p:sp>
      <p:graphicFrame>
        <p:nvGraphicFramePr>
          <p:cNvPr id="4" name="Content Placeholder 3"/>
          <p:cNvGraphicFramePr>
            <a:graphicFrameLocks noGrp="1"/>
          </p:cNvGraphicFramePr>
          <p:nvPr>
            <p:ph sz="quarter" idx="1"/>
          </p:nvPr>
        </p:nvGraphicFramePr>
        <p:xfrm>
          <a:off x="301625" y="1219200"/>
          <a:ext cx="8504238" cy="48799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3048000" y="5029200"/>
            <a:ext cx="2735044" cy="1107996"/>
          </a:xfrm>
          <a:prstGeom prst="rect">
            <a:avLst/>
          </a:prstGeom>
          <a:noFill/>
        </p:spPr>
        <p:txBody>
          <a:bodyPr wrap="none" rtlCol="0">
            <a:spAutoFit/>
          </a:bodyPr>
          <a:lstStyle/>
          <a:p>
            <a:r>
              <a:rPr lang="en-US" sz="6600" dirty="0"/>
              <a:t>Health</a:t>
            </a:r>
          </a:p>
        </p:txBody>
      </p:sp>
      <p:sp>
        <p:nvSpPr>
          <p:cNvPr id="6" name="TextBox 5"/>
          <p:cNvSpPr txBox="1"/>
          <p:nvPr/>
        </p:nvSpPr>
        <p:spPr>
          <a:xfrm>
            <a:off x="2438400" y="3886200"/>
            <a:ext cx="4019049" cy="1107996"/>
          </a:xfrm>
          <a:prstGeom prst="rect">
            <a:avLst/>
          </a:prstGeom>
          <a:noFill/>
        </p:spPr>
        <p:txBody>
          <a:bodyPr wrap="none" rtlCol="0">
            <a:spAutoFit/>
          </a:bodyPr>
          <a:lstStyle/>
          <a:p>
            <a:r>
              <a:rPr lang="en-US" sz="6600" dirty="0"/>
              <a:t>Education</a:t>
            </a:r>
          </a:p>
        </p:txBody>
      </p:sp>
      <p:sp>
        <p:nvSpPr>
          <p:cNvPr id="7" name="TextBox 6"/>
          <p:cNvSpPr txBox="1"/>
          <p:nvPr/>
        </p:nvSpPr>
        <p:spPr>
          <a:xfrm>
            <a:off x="2819400" y="3055203"/>
            <a:ext cx="3342582" cy="830997"/>
          </a:xfrm>
          <a:prstGeom prst="rect">
            <a:avLst/>
          </a:prstGeom>
          <a:noFill/>
        </p:spPr>
        <p:txBody>
          <a:bodyPr wrap="none" rtlCol="0">
            <a:spAutoFit/>
          </a:bodyPr>
          <a:lstStyle/>
          <a:p>
            <a:r>
              <a:rPr lang="en-US" sz="4800" dirty="0"/>
              <a:t>Livelihoods</a:t>
            </a:r>
          </a:p>
        </p:txBody>
      </p:sp>
      <p:sp>
        <p:nvSpPr>
          <p:cNvPr id="8" name="TextBox 7"/>
          <p:cNvSpPr txBox="1"/>
          <p:nvPr/>
        </p:nvSpPr>
        <p:spPr>
          <a:xfrm>
            <a:off x="3581400" y="2133600"/>
            <a:ext cx="1808508" cy="830997"/>
          </a:xfrm>
          <a:prstGeom prst="rect">
            <a:avLst/>
          </a:prstGeom>
          <a:noFill/>
        </p:spPr>
        <p:txBody>
          <a:bodyPr wrap="none" rtlCol="0">
            <a:spAutoFit/>
          </a:bodyPr>
          <a:lstStyle/>
          <a:p>
            <a:r>
              <a:rPr lang="en-US" sz="4800" dirty="0"/>
              <a:t>Social</a:t>
            </a:r>
          </a:p>
        </p:txBody>
      </p:sp>
      <p:sp>
        <p:nvSpPr>
          <p:cNvPr id="9" name="TextBox 8"/>
          <p:cNvSpPr txBox="1"/>
          <p:nvPr/>
        </p:nvSpPr>
        <p:spPr>
          <a:xfrm>
            <a:off x="3657600" y="1524000"/>
            <a:ext cx="1747594" cy="369332"/>
          </a:xfrm>
          <a:prstGeom prst="rect">
            <a:avLst/>
          </a:prstGeom>
          <a:noFill/>
        </p:spPr>
        <p:txBody>
          <a:bodyPr wrap="none" rtlCol="0">
            <a:spAutoFit/>
          </a:bodyPr>
          <a:lstStyle/>
          <a:p>
            <a:r>
              <a:rPr lang="en-US" dirty="0"/>
              <a:t>Empowerment </a:t>
            </a: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sz="quarter" idx="1"/>
          </p:nvPr>
        </p:nvGraphicFramePr>
        <p:xfrm>
          <a:off x="301625" y="1527175"/>
          <a:ext cx="8504238"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Health </a:t>
            </a:r>
          </a:p>
        </p:txBody>
      </p:sp>
      <p:graphicFrame>
        <p:nvGraphicFramePr>
          <p:cNvPr id="4" name="Content Placeholder 3"/>
          <p:cNvGraphicFramePr>
            <a:graphicFrameLocks noGrp="1"/>
          </p:cNvGraphicFramePr>
          <p:nvPr>
            <p:ph sz="quarter" idx="1"/>
          </p:nvPr>
        </p:nvGraphicFramePr>
        <p:xfrm>
          <a:off x="301625" y="1527175"/>
          <a:ext cx="8504238"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Education </a:t>
            </a:r>
          </a:p>
        </p:txBody>
      </p:sp>
      <p:graphicFrame>
        <p:nvGraphicFramePr>
          <p:cNvPr id="4" name="Content Placeholder 3"/>
          <p:cNvGraphicFramePr>
            <a:graphicFrameLocks noGrp="1"/>
          </p:cNvGraphicFramePr>
          <p:nvPr>
            <p:ph sz="quarter" idx="1"/>
          </p:nvPr>
        </p:nvGraphicFramePr>
        <p:xfrm>
          <a:off x="301625" y="1527175"/>
          <a:ext cx="8504238"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Livelihoods </a:t>
            </a:r>
          </a:p>
        </p:txBody>
      </p:sp>
      <p:graphicFrame>
        <p:nvGraphicFramePr>
          <p:cNvPr id="4" name="Content Placeholder 3"/>
          <p:cNvGraphicFramePr>
            <a:graphicFrameLocks noGrp="1"/>
          </p:cNvGraphicFramePr>
          <p:nvPr>
            <p:ph sz="quarter" idx="1"/>
          </p:nvPr>
        </p:nvGraphicFramePr>
        <p:xfrm>
          <a:off x="301625" y="1527175"/>
          <a:ext cx="8504238"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SOCIAL</a:t>
            </a:r>
          </a:p>
        </p:txBody>
      </p:sp>
      <p:graphicFrame>
        <p:nvGraphicFramePr>
          <p:cNvPr id="4" name="Content Placeholder 3"/>
          <p:cNvGraphicFramePr>
            <a:graphicFrameLocks noGrp="1"/>
          </p:cNvGraphicFramePr>
          <p:nvPr>
            <p:ph sz="quarter" idx="1"/>
          </p:nvPr>
        </p:nvGraphicFramePr>
        <p:xfrm>
          <a:off x="301625" y="1527175"/>
          <a:ext cx="8504238"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sz="quarter" idx="1"/>
          </p:nvPr>
        </p:nvGraphicFramePr>
        <p:xfrm>
          <a:off x="301625" y="1527175"/>
          <a:ext cx="8504238"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1026" name="Picture 2"/>
          <p:cNvPicPr>
            <a:picLocks noChangeAspect="1" noChangeArrowheads="1"/>
          </p:cNvPicPr>
          <p:nvPr/>
        </p:nvPicPr>
        <p:blipFill>
          <a:blip r:embed="rId2" cstate="print"/>
          <a:srcRect l="12884" r="12738" b="4167"/>
          <a:stretch>
            <a:fillRect/>
          </a:stretch>
        </p:blipFill>
        <p:spPr bwMode="auto">
          <a:xfrm>
            <a:off x="228600" y="152400"/>
            <a:ext cx="8730698" cy="6324600"/>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10000000_2316635795157587_265591486430363222_n.mp4">
            <a:hlinkClick r:id="" action="ppaction://media"/>
          </p:cNvPr>
          <p:cNvPicPr>
            <a:picLocks noGrp="1" noRot="1" noChangeAspect="1"/>
          </p:cNvPicPr>
          <p:nvPr>
            <p:ph sz="quarter" idx="1"/>
            <a:videoFile r:link="rId1"/>
          </p:nvPr>
        </p:nvPicPr>
        <p:blipFill>
          <a:blip r:embed="rId3" cstate="print"/>
          <a:stretch>
            <a:fillRect/>
          </a:stretch>
        </p:blipFill>
        <p:spPr>
          <a:xfrm>
            <a:off x="2133600" y="408729"/>
            <a:ext cx="4724400" cy="6012666"/>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3314" name="Picture 2"/>
          <p:cNvPicPr>
            <a:picLocks noGrp="1" noChangeAspect="1" noChangeArrowheads="1"/>
          </p:cNvPicPr>
          <p:nvPr>
            <p:ph sz="quarter" idx="1"/>
          </p:nvPr>
        </p:nvPicPr>
        <p:blipFill>
          <a:blip r:embed="rId2" cstate="print"/>
          <a:srcRect l="42522" t="20581" r="43582" b="40069"/>
          <a:stretch>
            <a:fillRect/>
          </a:stretch>
        </p:blipFill>
        <p:spPr bwMode="auto">
          <a:xfrm>
            <a:off x="2743200" y="304800"/>
            <a:ext cx="3200400" cy="5095374"/>
          </a:xfrm>
          <a:prstGeom prst="rect">
            <a:avLst/>
          </a:prstGeom>
          <a:noFill/>
          <a:ln w="9525">
            <a:noFill/>
            <a:miter lim="800000"/>
            <a:headEnd/>
            <a:tailEnd/>
          </a:ln>
        </p:spPr>
      </p:pic>
      <p:sp>
        <p:nvSpPr>
          <p:cNvPr id="5" name="TextBox 4"/>
          <p:cNvSpPr txBox="1"/>
          <p:nvPr/>
        </p:nvSpPr>
        <p:spPr>
          <a:xfrm>
            <a:off x="2116397" y="5486400"/>
            <a:ext cx="4208203" cy="646331"/>
          </a:xfrm>
          <a:prstGeom prst="rect">
            <a:avLst/>
          </a:prstGeom>
          <a:noFill/>
        </p:spPr>
        <p:txBody>
          <a:bodyPr wrap="none" rtlCol="0">
            <a:spAutoFit/>
          </a:bodyPr>
          <a:lstStyle/>
          <a:p>
            <a:r>
              <a:rPr lang="en-US" sz="3600" b="1" dirty="0"/>
              <a:t>National Policies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G_20210909_165407-01.jpeg"/>
          <p:cNvPicPr>
            <a:picLocks noGrp="1" noChangeAspect="1"/>
          </p:cNvPicPr>
          <p:nvPr>
            <p:ph sz="quarter" idx="1"/>
          </p:nvPr>
        </p:nvPicPr>
        <p:blipFill>
          <a:blip r:embed="rId2" cstate="print"/>
          <a:srcRect t="18264" b="8403"/>
          <a:stretch>
            <a:fillRect/>
          </a:stretch>
        </p:blipFill>
        <p:spPr>
          <a:xfrm>
            <a:off x="457200" y="685800"/>
            <a:ext cx="3657600" cy="5679574"/>
          </a:xfrm>
        </p:spPr>
      </p:pic>
      <p:pic>
        <p:nvPicPr>
          <p:cNvPr id="5" name="Content Placeholder 3" descr="IMG_20200918_072321-01.jpeg"/>
          <p:cNvPicPr>
            <a:picLocks noChangeAspect="1"/>
          </p:cNvPicPr>
          <p:nvPr/>
        </p:nvPicPr>
        <p:blipFill>
          <a:blip r:embed="rId3" cstate="print"/>
          <a:srcRect r="11672"/>
          <a:stretch>
            <a:fillRect/>
          </a:stretch>
        </p:blipFill>
        <p:spPr>
          <a:xfrm>
            <a:off x="5029200" y="658996"/>
            <a:ext cx="3581400" cy="5741804"/>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4338" name="Picture 2" descr="https://m.jagranjosh.com/imported/images/E/Articles/SCHEDULES-INDIAN-CONSTITUTION.jpg"/>
          <p:cNvPicPr>
            <a:picLocks noChangeAspect="1" noChangeArrowheads="1"/>
          </p:cNvPicPr>
          <p:nvPr/>
        </p:nvPicPr>
        <p:blipFill>
          <a:blip r:embed="rId2" cstate="print"/>
          <a:srcRect l="51250"/>
          <a:stretch>
            <a:fillRect/>
          </a:stretch>
        </p:blipFill>
        <p:spPr bwMode="auto">
          <a:xfrm>
            <a:off x="1828800" y="381000"/>
            <a:ext cx="5852160" cy="5908432"/>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l="16984" t="7292" r="17423" b="46875"/>
          <a:stretch>
            <a:fillRect/>
          </a:stretch>
        </p:blipFill>
        <p:spPr bwMode="auto">
          <a:xfrm>
            <a:off x="304800" y="2514600"/>
            <a:ext cx="8534400" cy="3352800"/>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l="29502" t="30208" r="31259" b="44792"/>
          <a:stretch>
            <a:fillRect/>
          </a:stretch>
        </p:blipFill>
        <p:spPr bwMode="auto">
          <a:xfrm>
            <a:off x="1905000" y="533400"/>
            <a:ext cx="5105400" cy="1828800"/>
          </a:xfrm>
          <a:prstGeom prst="rect">
            <a:avLst/>
          </a:prstGeom>
          <a:noFill/>
          <a:ln w="9525">
            <a:solidFill>
              <a:schemeClr val="tx1">
                <a:lumMod val="75000"/>
                <a:lumOff val="25000"/>
              </a:schemeClr>
            </a:solidFill>
            <a:miter lim="800000"/>
            <a:headEnd/>
            <a:tailEnd/>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normAutofit/>
          </a:bodyPr>
          <a:lstStyle/>
          <a:p>
            <a:r>
              <a:rPr lang="en-US" dirty="0"/>
              <a:t>According to the Census 2001, there are 2.19 </a:t>
            </a:r>
            <a:r>
              <a:rPr lang="en-US" dirty="0" err="1"/>
              <a:t>crore</a:t>
            </a:r>
            <a:r>
              <a:rPr lang="en-US" dirty="0"/>
              <a:t> persons with disabilities in India who constitute 2.13 percent of the total population. </a:t>
            </a:r>
          </a:p>
          <a:p>
            <a:r>
              <a:rPr lang="en-US" dirty="0"/>
              <a:t>This includes persons with visual, hearing, speech, </a:t>
            </a:r>
            <a:r>
              <a:rPr lang="en-US" dirty="0" err="1"/>
              <a:t>locomotor</a:t>
            </a:r>
            <a:r>
              <a:rPr lang="en-US" dirty="0"/>
              <a:t> and mental disabilities. </a:t>
            </a:r>
          </a:p>
          <a:p>
            <a:r>
              <a:rPr lang="en-US" dirty="0"/>
              <a:t>75% of PWD - rural areas</a:t>
            </a:r>
          </a:p>
          <a:p>
            <a:r>
              <a:rPr lang="en-US" dirty="0"/>
              <a:t>49% are literate and only 34% are employed. </a:t>
            </a:r>
          </a:p>
          <a:p>
            <a:r>
              <a:rPr lang="en-US" dirty="0"/>
              <a:t>The earlier emphasis on medical rehabilitation has now been replaced by an emphasis on social rehabilitation.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841248"/>
            <a:ext cx="8534400" cy="758952"/>
          </a:xfrm>
        </p:spPr>
        <p:txBody>
          <a:bodyPr>
            <a:normAutofit fontScale="90000"/>
          </a:bodyPr>
          <a:lstStyle/>
          <a:p>
            <a:r>
              <a:rPr lang="en-US" dirty="0"/>
              <a:t>The Government of India has enacted three legislations for persons with disabilities viz.</a:t>
            </a:r>
            <a:br>
              <a:rPr lang="en-US" dirty="0"/>
            </a:br>
            <a:endParaRPr lang="en-US" dirty="0"/>
          </a:p>
        </p:txBody>
      </p:sp>
      <p:sp>
        <p:nvSpPr>
          <p:cNvPr id="3" name="Content Placeholder 2"/>
          <p:cNvSpPr>
            <a:spLocks noGrp="1"/>
          </p:cNvSpPr>
          <p:nvPr>
            <p:ph sz="quarter" idx="1"/>
          </p:nvPr>
        </p:nvSpPr>
        <p:spPr/>
        <p:txBody>
          <a:bodyPr>
            <a:normAutofit fontScale="92500" lnSpcReduction="10000"/>
          </a:bodyPr>
          <a:lstStyle/>
          <a:p>
            <a:r>
              <a:rPr lang="en-US" dirty="0">
                <a:solidFill>
                  <a:srgbClr val="C00000"/>
                </a:solidFill>
              </a:rPr>
              <a:t>Persons with Disability (Equal Opportunities, Protection of Rights and Full Participation) Act, 1995</a:t>
            </a:r>
            <a:r>
              <a:rPr lang="en-US" dirty="0"/>
              <a:t>, which provides  education, employment, creation of barrier free environment, social security, etc.</a:t>
            </a:r>
          </a:p>
          <a:p>
            <a:r>
              <a:rPr lang="en-US" dirty="0">
                <a:solidFill>
                  <a:srgbClr val="C00000"/>
                </a:solidFill>
              </a:rPr>
              <a:t>National Trust for Welfare </a:t>
            </a:r>
            <a:r>
              <a:rPr lang="en-US" dirty="0"/>
              <a:t>of Persons with Autism, Cerebral Palsy, Mental Retardation and Multiple Disability Act, 1999 has provisions for legal guardianship of the four categories and creation of enabling environment for as much independent living as possible.</a:t>
            </a:r>
          </a:p>
          <a:p>
            <a:r>
              <a:rPr lang="en-US" dirty="0">
                <a:solidFill>
                  <a:srgbClr val="C00000"/>
                </a:solidFill>
              </a:rPr>
              <a:t>Rehabilitation Council of India</a:t>
            </a:r>
            <a:r>
              <a:rPr lang="en-US" dirty="0"/>
              <a:t> Act, 1992 deals with the development of manpower for providing rehabilitation services.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384048"/>
            <a:ext cx="8534400" cy="758952"/>
          </a:xfrm>
        </p:spPr>
        <p:txBody>
          <a:bodyPr>
            <a:normAutofit fontScale="90000"/>
          </a:bodyPr>
          <a:lstStyle/>
          <a:p>
            <a:r>
              <a:rPr lang="en-US" dirty="0"/>
              <a:t>In addition to the legal framework, extensive infrastructure has been developed</a:t>
            </a:r>
          </a:p>
        </p:txBody>
      </p:sp>
      <p:sp>
        <p:nvSpPr>
          <p:cNvPr id="3" name="Content Placeholder 2"/>
          <p:cNvSpPr>
            <a:spLocks noGrp="1"/>
          </p:cNvSpPr>
          <p:nvPr>
            <p:ph sz="quarter" idx="1"/>
          </p:nvPr>
        </p:nvSpPr>
        <p:spPr/>
        <p:txBody>
          <a:bodyPr>
            <a:normAutofit fontScale="92500" lnSpcReduction="10000"/>
          </a:bodyPr>
          <a:lstStyle/>
          <a:p>
            <a:r>
              <a:rPr lang="en-US" dirty="0"/>
              <a:t>Institute for the Physically Handicapped, New Delhi.</a:t>
            </a:r>
          </a:p>
          <a:p>
            <a:r>
              <a:rPr lang="en-US" dirty="0"/>
              <a:t>National Institute of Visually Handicapped, </a:t>
            </a:r>
            <a:r>
              <a:rPr lang="en-US" dirty="0" err="1"/>
              <a:t>Dehradun</a:t>
            </a:r>
            <a:endParaRPr lang="en-US" dirty="0"/>
          </a:p>
          <a:p>
            <a:r>
              <a:rPr lang="en-US" dirty="0"/>
              <a:t>National Institute for </a:t>
            </a:r>
            <a:r>
              <a:rPr lang="en-US" dirty="0" err="1"/>
              <a:t>Orthopaedically</a:t>
            </a:r>
            <a:r>
              <a:rPr lang="en-US" dirty="0"/>
              <a:t> Handicapped, Kolkata</a:t>
            </a:r>
          </a:p>
          <a:p>
            <a:r>
              <a:rPr lang="en-US" dirty="0"/>
              <a:t>National Institute for Mentally Handicapped, </a:t>
            </a:r>
            <a:r>
              <a:rPr lang="en-US" dirty="0" err="1"/>
              <a:t>Secunderabad</a:t>
            </a:r>
            <a:r>
              <a:rPr lang="en-US" dirty="0"/>
              <a:t>.</a:t>
            </a:r>
          </a:p>
          <a:p>
            <a:r>
              <a:rPr lang="en-US" dirty="0"/>
              <a:t>National Institute for Hearing Handicapped, Mumbai</a:t>
            </a:r>
          </a:p>
          <a:p>
            <a:r>
              <a:rPr lang="en-US" dirty="0"/>
              <a:t>National Institute of Rehabilitation Training &amp; Research, Cuttack.</a:t>
            </a:r>
          </a:p>
          <a:p>
            <a:r>
              <a:rPr lang="en-US" dirty="0"/>
              <a:t> National Institute for Empowerment of Persons with Multiple Disabilities, Chennai.</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Focus on policies</a:t>
            </a:r>
          </a:p>
        </p:txBody>
      </p:sp>
      <p:sp>
        <p:nvSpPr>
          <p:cNvPr id="3" name="Content Placeholder 2"/>
          <p:cNvSpPr>
            <a:spLocks noGrp="1"/>
          </p:cNvSpPr>
          <p:nvPr>
            <p:ph sz="quarter" idx="1"/>
          </p:nvPr>
        </p:nvSpPr>
        <p:spPr/>
        <p:txBody>
          <a:bodyPr>
            <a:normAutofit fontScale="85000" lnSpcReduction="20000"/>
          </a:bodyPr>
          <a:lstStyle/>
          <a:p>
            <a:pPr marL="514350" indent="-514350">
              <a:buFont typeface="+mj-lt"/>
              <a:buAutoNum type="arabicPeriod"/>
            </a:pPr>
            <a:r>
              <a:rPr lang="en-US" b="1" dirty="0"/>
              <a:t>Prevention of Disabilities</a:t>
            </a:r>
          </a:p>
          <a:p>
            <a:pPr marL="514350" indent="-514350">
              <a:buFont typeface="+mj-lt"/>
              <a:buAutoNum type="arabicPeriod"/>
            </a:pPr>
            <a:r>
              <a:rPr lang="en-US" b="1" dirty="0"/>
              <a:t>Rehabilitation Measures</a:t>
            </a:r>
            <a:r>
              <a:rPr lang="en-US" dirty="0"/>
              <a:t> </a:t>
            </a:r>
          </a:p>
          <a:p>
            <a:pPr marL="514350" indent="-514350">
              <a:buFont typeface="+mj-lt"/>
              <a:buAutoNum type="arabicPeriod"/>
            </a:pPr>
            <a:r>
              <a:rPr lang="en-US" b="1" dirty="0"/>
              <a:t>Women with disabilities</a:t>
            </a:r>
          </a:p>
          <a:p>
            <a:pPr marL="514350" indent="-514350">
              <a:buFont typeface="+mj-lt"/>
              <a:buAutoNum type="arabicPeriod"/>
            </a:pPr>
            <a:r>
              <a:rPr lang="en-US" b="1" dirty="0"/>
              <a:t>Children with Disabilities</a:t>
            </a:r>
          </a:p>
          <a:p>
            <a:pPr marL="514350" indent="-514350">
              <a:buFont typeface="+mj-lt"/>
              <a:buAutoNum type="arabicPeriod"/>
            </a:pPr>
            <a:r>
              <a:rPr lang="en-US" b="1" dirty="0"/>
              <a:t>Barrier-free environment</a:t>
            </a:r>
          </a:p>
          <a:p>
            <a:pPr marL="514350" indent="-514350">
              <a:buFont typeface="+mj-lt"/>
              <a:buAutoNum type="arabicPeriod"/>
            </a:pPr>
            <a:r>
              <a:rPr lang="en-US" b="1" dirty="0"/>
              <a:t>Issue of Disability Certificates</a:t>
            </a:r>
          </a:p>
          <a:p>
            <a:pPr marL="514350" indent="-514350">
              <a:buFont typeface="+mj-lt"/>
              <a:buAutoNum type="arabicPeriod"/>
            </a:pPr>
            <a:r>
              <a:rPr lang="en-US" b="1" dirty="0"/>
              <a:t>Social Security</a:t>
            </a:r>
          </a:p>
          <a:p>
            <a:pPr marL="514350" indent="-514350">
              <a:buFont typeface="+mj-lt"/>
              <a:buAutoNum type="arabicPeriod"/>
            </a:pPr>
            <a:r>
              <a:rPr lang="en-US" b="1" dirty="0"/>
              <a:t>Promotion of Non-Governmental Organizations (NGOs)</a:t>
            </a:r>
          </a:p>
          <a:p>
            <a:pPr marL="514350" indent="-514350">
              <a:buFont typeface="+mj-lt"/>
              <a:buAutoNum type="arabicPeriod"/>
            </a:pPr>
            <a:r>
              <a:rPr lang="en-US" b="1" dirty="0"/>
              <a:t>Collection of regular information on Persons with Disabilities</a:t>
            </a:r>
          </a:p>
          <a:p>
            <a:pPr marL="514350" indent="-514350">
              <a:buFont typeface="+mj-lt"/>
              <a:buAutoNum type="arabicPeriod"/>
            </a:pPr>
            <a:r>
              <a:rPr lang="en-US" b="1" dirty="0"/>
              <a:t>Research</a:t>
            </a:r>
          </a:p>
          <a:p>
            <a:pPr marL="514350" indent="-514350">
              <a:buFont typeface="+mj-lt"/>
              <a:buAutoNum type="arabicPeriod"/>
            </a:pPr>
            <a:r>
              <a:rPr lang="en-US" b="1" dirty="0"/>
              <a:t>Sports, Recreation and Cultural life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3">
                                            <p:txEl>
                                              <p:pRg st="10" end="10"/>
                                            </p:txEl>
                                          </p:spTgt>
                                        </p:tgtEl>
                                        <p:attrNameLst>
                                          <p:attrName>style.visibility</p:attrName>
                                        </p:attrNameLst>
                                      </p:cBhvr>
                                      <p:to>
                                        <p:strVal val="visible"/>
                                      </p:to>
                                    </p:set>
                                    <p:anim calcmode="lin" valueType="num">
                                      <p:cBhvr additive="base">
                                        <p:cTn id="6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sz="quarter" idx="1"/>
          </p:nvPr>
        </p:nvGraphicFramePr>
        <p:xfrm>
          <a:off x="301625" y="1527175"/>
          <a:ext cx="8504238"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National Institutions under </a:t>
            </a:r>
            <a:r>
              <a:rPr lang="en-US" dirty="0" err="1"/>
              <a:t>MoHFW</a:t>
            </a:r>
            <a:endParaRPr lang="en-US" dirty="0"/>
          </a:p>
        </p:txBody>
      </p:sp>
      <p:sp>
        <p:nvSpPr>
          <p:cNvPr id="3" name="Content Placeholder 2"/>
          <p:cNvSpPr>
            <a:spLocks noGrp="1"/>
          </p:cNvSpPr>
          <p:nvPr>
            <p:ph sz="quarter" idx="1"/>
          </p:nvPr>
        </p:nvSpPr>
        <p:spPr/>
        <p:txBody>
          <a:bodyPr/>
          <a:lstStyle/>
          <a:p>
            <a:r>
              <a:rPr lang="en-US" dirty="0"/>
              <a:t>National Institute of Mental Health and </a:t>
            </a:r>
            <a:r>
              <a:rPr lang="en-US" dirty="0" err="1"/>
              <a:t>Neuro</a:t>
            </a:r>
            <a:r>
              <a:rPr lang="en-US" dirty="0"/>
              <a:t> Sciences, Bangalore</a:t>
            </a:r>
          </a:p>
          <a:p>
            <a:r>
              <a:rPr lang="en-US" dirty="0"/>
              <a:t>All India Institute of Physical Medicine and Rehabilitation, Mumbai</a:t>
            </a:r>
          </a:p>
          <a:p>
            <a:r>
              <a:rPr lang="en-US" dirty="0"/>
              <a:t>All India Institute of Speech and </a:t>
            </a:r>
            <a:r>
              <a:rPr lang="en-US" dirty="0" err="1"/>
              <a:t>Hearing,Mysore</a:t>
            </a:r>
            <a:endParaRPr lang="en-US" dirty="0"/>
          </a:p>
          <a:p>
            <a:r>
              <a:rPr lang="en-US" dirty="0"/>
              <a:t>Central Institute of Psychiatry, Ranchi</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normAutofit fontScale="77500" lnSpcReduction="20000"/>
          </a:bodyPr>
          <a:lstStyle/>
          <a:p>
            <a:r>
              <a:rPr lang="en-US" dirty="0"/>
              <a:t>National Handicapped and Finance Development Corporation (NHFDC) has been providing loans on concessional terms for undertaking self-employment ventures by the persons with disabilities through State Channelizing Agencies.</a:t>
            </a:r>
          </a:p>
          <a:p>
            <a:r>
              <a:rPr lang="en-US" dirty="0" err="1"/>
              <a:t>Panchayati</a:t>
            </a:r>
            <a:r>
              <a:rPr lang="en-US" dirty="0"/>
              <a:t> Raj Institutions at Village level, Intermediary level and District level have been entrusted with the welfare of persons with disabilities.</a:t>
            </a:r>
          </a:p>
          <a:p>
            <a:r>
              <a:rPr lang="en-US" dirty="0"/>
              <a:t>India is a signatory to the Declaration on the Full Participation and Equality of People with Disabilities in the Asia Pacific Region.</a:t>
            </a:r>
          </a:p>
          <a:p>
            <a:r>
              <a:rPr lang="en-US" dirty="0"/>
              <a:t> India is also a signatory to the </a:t>
            </a:r>
            <a:r>
              <a:rPr lang="en-US" dirty="0" err="1"/>
              <a:t>Biwako</a:t>
            </a:r>
            <a:r>
              <a:rPr lang="en-US" dirty="0"/>
              <a:t> Millennium Framework for action towards an inclusive, barrier free and rights based society. </a:t>
            </a:r>
          </a:p>
          <a:p>
            <a:r>
              <a:rPr lang="en-US" dirty="0"/>
              <a:t>India is currently participating in the negotiations on the UN Convention on Protection and Promotion of the Rights and Dignity of Persons with Disabilities.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normAutofit/>
          </a:bodyPr>
          <a:lstStyle/>
          <a:p>
            <a:pPr>
              <a:buNone/>
            </a:pPr>
            <a:endParaRPr lang="en-US" sz="9600" dirty="0"/>
          </a:p>
          <a:p>
            <a:pPr algn="ctr">
              <a:buNone/>
            </a:pPr>
            <a:r>
              <a:rPr lang="en-US" sz="9600" dirty="0"/>
              <a:t>CBR Vs IBR</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sz="quarter" idx="1"/>
          </p:nvPr>
        </p:nvGraphicFramePr>
        <p:xfrm>
          <a:off x="301625" y="1527175"/>
          <a:ext cx="8504238"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CBR Vs IBR</a:t>
            </a:r>
          </a:p>
        </p:txBody>
      </p:sp>
      <p:sp>
        <p:nvSpPr>
          <p:cNvPr id="3" name="Content Placeholder 2"/>
          <p:cNvSpPr>
            <a:spLocks noGrp="1"/>
          </p:cNvSpPr>
          <p:nvPr>
            <p:ph sz="quarter" idx="1"/>
          </p:nvPr>
        </p:nvSpPr>
        <p:spPr>
          <a:xfrm>
            <a:off x="563880" y="1295400"/>
            <a:ext cx="8503920" cy="4572000"/>
          </a:xfrm>
        </p:spPr>
        <p:txBody>
          <a:bodyPr>
            <a:normAutofit fontScale="85000" lnSpcReduction="10000"/>
          </a:bodyPr>
          <a:lstStyle/>
          <a:p>
            <a:endParaRPr lang="en-US" dirty="0"/>
          </a:p>
          <a:p>
            <a:r>
              <a:rPr lang="en-US" dirty="0"/>
              <a:t>Approach – Scientific – Holistic &amp; comprehensive </a:t>
            </a:r>
          </a:p>
          <a:p>
            <a:r>
              <a:rPr lang="en-US" dirty="0"/>
              <a:t>Goal of training – Reentry to community – Discharge from hospital</a:t>
            </a:r>
          </a:p>
          <a:p>
            <a:r>
              <a:rPr lang="en-US" dirty="0"/>
              <a:t>Skilled personnel care – Limited – Easily available</a:t>
            </a:r>
          </a:p>
          <a:p>
            <a:r>
              <a:rPr lang="en-US" dirty="0"/>
              <a:t>Competency of resources – Trained – Professional trained</a:t>
            </a:r>
          </a:p>
          <a:p>
            <a:r>
              <a:rPr lang="en-US" dirty="0"/>
              <a:t>Advanced technique / Rx – Not possible – Possible </a:t>
            </a:r>
          </a:p>
          <a:p>
            <a:r>
              <a:rPr lang="en-US" dirty="0"/>
              <a:t>Cost of Treatment - Cheaper -  Costly</a:t>
            </a:r>
          </a:p>
          <a:p>
            <a:r>
              <a:rPr lang="en-US" dirty="0"/>
              <a:t>Accessibility of services  - Accessible to all – Limited</a:t>
            </a:r>
          </a:p>
          <a:p>
            <a:r>
              <a:rPr lang="en-US" dirty="0"/>
              <a:t> Ext of services – Can be done without much cost  - Not possible </a:t>
            </a:r>
          </a:p>
          <a:p>
            <a:r>
              <a:rPr lang="en-US" dirty="0"/>
              <a:t>Quality of service – Fair – Good </a:t>
            </a:r>
          </a:p>
          <a:p>
            <a:endParaRPr lang="en-US" dirty="0"/>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 calcmode="lin" valueType="num">
                                      <p:cBhvr additive="base">
                                        <p:cTn id="4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9" end="9"/>
                                            </p:txEl>
                                          </p:spTgt>
                                        </p:tgtEl>
                                        <p:attrNameLst>
                                          <p:attrName>style.visibility</p:attrName>
                                        </p:attrNameLst>
                                      </p:cBhvr>
                                      <p:to>
                                        <p:strVal val="visible"/>
                                      </p:to>
                                    </p:set>
                                    <p:anim calcmode="lin" valueType="num">
                                      <p:cBhvr additive="base">
                                        <p:cTn id="5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619795564"/>
              </p:ext>
            </p:extLst>
          </p:nvPr>
        </p:nvGraphicFramePr>
        <p:xfrm>
          <a:off x="301625" y="1527175"/>
          <a:ext cx="8504238"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r>
              <a:rPr lang="en-US" dirty="0"/>
              <a:t>Active participation – Ensured -  Recommended </a:t>
            </a:r>
          </a:p>
          <a:p>
            <a:r>
              <a:rPr lang="en-US" dirty="0"/>
              <a:t>Community interaction – Done – Ignored</a:t>
            </a:r>
          </a:p>
          <a:p>
            <a:r>
              <a:rPr lang="en-US" dirty="0"/>
              <a:t>Social rehab – Possible -  Usually disregarded</a:t>
            </a:r>
          </a:p>
          <a:p>
            <a:r>
              <a:rPr lang="en-US" dirty="0"/>
              <a:t> Psychological Rehab – Possible – Ignored </a:t>
            </a:r>
          </a:p>
          <a:p>
            <a:r>
              <a:rPr lang="en-US" dirty="0"/>
              <a:t>Socio-economic status – Considered – Not considered </a:t>
            </a:r>
          </a:p>
          <a:p>
            <a:r>
              <a:rPr lang="en-US" dirty="0"/>
              <a:t>Promotion of awareness – Yes – Not practiced  </a:t>
            </a:r>
          </a:p>
          <a:p>
            <a:r>
              <a:rPr lang="en-US" dirty="0"/>
              <a:t>Duration – Long term – Short term</a:t>
            </a:r>
          </a:p>
          <a:p>
            <a:r>
              <a:rPr lang="en-US" dirty="0"/>
              <a:t>Evaluation – Difficult – Possible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3314" name="Picture 2"/>
          <p:cNvPicPr>
            <a:picLocks noGrp="1" noChangeAspect="1" noChangeArrowheads="1"/>
          </p:cNvPicPr>
          <p:nvPr>
            <p:ph sz="quarter" idx="1"/>
          </p:nvPr>
        </p:nvPicPr>
        <p:blipFill>
          <a:blip r:embed="rId2" cstate="print"/>
          <a:srcRect l="42522" t="20581" r="43582" b="40069"/>
          <a:stretch>
            <a:fillRect/>
          </a:stretch>
        </p:blipFill>
        <p:spPr bwMode="auto">
          <a:xfrm>
            <a:off x="2743200" y="304800"/>
            <a:ext cx="3200400" cy="5095374"/>
          </a:xfrm>
          <a:prstGeom prst="rect">
            <a:avLst/>
          </a:prstGeom>
          <a:noFill/>
          <a:ln w="9525">
            <a:noFill/>
            <a:miter lim="800000"/>
            <a:headEnd/>
            <a:tailEnd/>
          </a:ln>
        </p:spPr>
      </p:pic>
      <p:sp>
        <p:nvSpPr>
          <p:cNvPr id="5" name="TextBox 4"/>
          <p:cNvSpPr txBox="1"/>
          <p:nvPr/>
        </p:nvSpPr>
        <p:spPr>
          <a:xfrm>
            <a:off x="2116397" y="5486400"/>
            <a:ext cx="4208203" cy="646331"/>
          </a:xfrm>
          <a:prstGeom prst="rect">
            <a:avLst/>
          </a:prstGeom>
          <a:noFill/>
        </p:spPr>
        <p:txBody>
          <a:bodyPr wrap="none" rtlCol="0">
            <a:spAutoFit/>
          </a:bodyPr>
          <a:lstStyle/>
          <a:p>
            <a:r>
              <a:rPr lang="en-US" sz="3600" b="1" dirty="0"/>
              <a:t>National Policies</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G_20210909_165407-01.jpeg"/>
          <p:cNvPicPr>
            <a:picLocks noGrp="1" noChangeAspect="1"/>
          </p:cNvPicPr>
          <p:nvPr>
            <p:ph sz="quarter" idx="1"/>
          </p:nvPr>
        </p:nvPicPr>
        <p:blipFill>
          <a:blip r:embed="rId2" cstate="print"/>
          <a:srcRect t="18264" b="8403"/>
          <a:stretch>
            <a:fillRect/>
          </a:stretch>
        </p:blipFill>
        <p:spPr>
          <a:xfrm>
            <a:off x="457200" y="685800"/>
            <a:ext cx="3657600" cy="5679574"/>
          </a:xfrm>
        </p:spPr>
      </p:pic>
      <p:pic>
        <p:nvPicPr>
          <p:cNvPr id="5" name="Content Placeholder 3" descr="IMG_20200918_072321-01.jpeg"/>
          <p:cNvPicPr>
            <a:picLocks noChangeAspect="1"/>
          </p:cNvPicPr>
          <p:nvPr/>
        </p:nvPicPr>
        <p:blipFill>
          <a:blip r:embed="rId3" cstate="print"/>
          <a:srcRect r="11672"/>
          <a:stretch>
            <a:fillRect/>
          </a:stretch>
        </p:blipFill>
        <p:spPr>
          <a:xfrm>
            <a:off x="5029200" y="658996"/>
            <a:ext cx="3581400" cy="5741804"/>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01752" y="1295400"/>
            <a:ext cx="8503920" cy="4572000"/>
          </a:xfrm>
        </p:spPr>
        <p:txBody>
          <a:bodyPr>
            <a:normAutofit/>
          </a:bodyPr>
          <a:lstStyle/>
          <a:p>
            <a:pPr algn="ctr">
              <a:buNone/>
            </a:pPr>
            <a:endParaRPr lang="en-US" sz="4400" dirty="0"/>
          </a:p>
          <a:p>
            <a:pPr algn="ctr">
              <a:buNone/>
            </a:pPr>
            <a:endParaRPr lang="en-US" sz="4400" dirty="0"/>
          </a:p>
          <a:p>
            <a:pPr algn="ctr">
              <a:buNone/>
            </a:pPr>
            <a:r>
              <a:rPr lang="en-US" sz="4400" dirty="0"/>
              <a:t>Responsibilities on implementation </a:t>
            </a:r>
          </a:p>
        </p:txBody>
      </p:sp>
      <p:sp>
        <p:nvSpPr>
          <p:cNvPr id="4" name="Title 3"/>
          <p:cNvSpPr>
            <a:spLocks noGrp="1"/>
          </p:cNvSpPr>
          <p:nvPr>
            <p:ph type="title"/>
          </p:nvPr>
        </p:nvSpPr>
        <p:spPr/>
        <p:txBody>
          <a:bodyPr/>
          <a:lstStyle/>
          <a:p>
            <a:endParaRPr lang="en-US"/>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841248"/>
            <a:ext cx="8534400" cy="758952"/>
          </a:xfrm>
        </p:spPr>
        <p:txBody>
          <a:bodyPr>
            <a:normAutofit fontScale="90000"/>
          </a:bodyPr>
          <a:lstStyle/>
          <a:p>
            <a:r>
              <a:rPr lang="en-US" dirty="0"/>
              <a:t>Ministry of Social Justice &amp; Empowerment – Nodal ministry </a:t>
            </a:r>
            <a:br>
              <a:rPr lang="en-US" dirty="0"/>
            </a:br>
            <a:endParaRPr lang="en-US" dirty="0"/>
          </a:p>
        </p:txBody>
      </p:sp>
      <p:graphicFrame>
        <p:nvGraphicFramePr>
          <p:cNvPr id="4" name="Content Placeholder 3"/>
          <p:cNvGraphicFramePr>
            <a:graphicFrameLocks noGrp="1"/>
          </p:cNvGraphicFramePr>
          <p:nvPr>
            <p:ph sz="quarter" idx="1"/>
          </p:nvPr>
        </p:nvGraphicFramePr>
        <p:xfrm>
          <a:off x="301625" y="1527175"/>
          <a:ext cx="8504238"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normAutofit/>
          </a:bodyPr>
          <a:lstStyle/>
          <a:p>
            <a:pPr algn="ctr">
              <a:buNone/>
            </a:pPr>
            <a:endParaRPr lang="en-US" sz="6600" dirty="0"/>
          </a:p>
          <a:p>
            <a:pPr algn="ctr">
              <a:buNone/>
            </a:pPr>
            <a:r>
              <a:rPr lang="en-US" sz="6600" dirty="0"/>
              <a:t>REHABILITATION TEAM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sz="quarter" idx="1"/>
          </p:nvPr>
        </p:nvPicPr>
        <p:blipFill>
          <a:blip r:embed="rId2" cstate="print"/>
          <a:srcRect l="20239" t="13264" r="18853" b="10069"/>
          <a:stretch>
            <a:fillRect/>
          </a:stretch>
        </p:blipFill>
        <p:spPr bwMode="auto">
          <a:xfrm>
            <a:off x="914400" y="304800"/>
            <a:ext cx="7429500" cy="5257800"/>
          </a:xfrm>
          <a:prstGeom prst="rect">
            <a:avLst/>
          </a:prstGeom>
          <a:noFill/>
          <a:ln w="9525">
            <a:noFill/>
            <a:miter lim="800000"/>
            <a:headEnd/>
            <a:tailEnd/>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r>
              <a:rPr lang="en-US" dirty="0"/>
              <a:t>Multidisciplinary draws on knowledge from different disciplines but stays within their boundaries. </a:t>
            </a:r>
          </a:p>
          <a:p>
            <a:r>
              <a:rPr lang="en-US" dirty="0"/>
              <a:t>Interdisciplinary analyzes, synthesizes and harmonizes links between disciplines into a coordinated and coherent whole.</a:t>
            </a:r>
          </a:p>
          <a:p>
            <a:r>
              <a:rPr lang="en-US" dirty="0"/>
              <a:t>Creating a unity of intellectual frameworks beyond the disciplinary perspective.</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nter-and-transdisciplinary-1536x943.jpg"/>
          <p:cNvPicPr>
            <a:picLocks noGrp="1" noChangeAspect="1"/>
          </p:cNvPicPr>
          <p:nvPr>
            <p:ph sz="quarter" idx="1"/>
          </p:nvPr>
        </p:nvPicPr>
        <p:blipFill>
          <a:blip r:embed="rId2" cstate="print"/>
          <a:stretch>
            <a:fillRect/>
          </a:stretch>
        </p:blipFill>
        <p:spPr>
          <a:xfrm>
            <a:off x="830206" y="1527175"/>
            <a:ext cx="7447075" cy="4572000"/>
          </a:xfr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sz="quarter" idx="1"/>
          </p:nvPr>
        </p:nvPicPr>
        <p:blipFill>
          <a:blip r:embed="rId2" cstate="print"/>
          <a:srcRect l="15554" t="19931" r="39468" b="25069"/>
          <a:stretch>
            <a:fillRect/>
          </a:stretch>
        </p:blipFill>
        <p:spPr bwMode="auto">
          <a:xfrm>
            <a:off x="588819" y="685800"/>
            <a:ext cx="7869381" cy="5410200"/>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3074" name="Picture 2"/>
          <p:cNvPicPr>
            <a:picLocks noChangeAspect="1" noChangeArrowheads="1"/>
          </p:cNvPicPr>
          <p:nvPr/>
        </p:nvPicPr>
        <p:blipFill>
          <a:blip r:embed="rId2" cstate="print"/>
          <a:srcRect l="24012" t="17708" r="20937" b="12500"/>
          <a:stretch>
            <a:fillRect/>
          </a:stretch>
        </p:blipFill>
        <p:spPr bwMode="auto">
          <a:xfrm>
            <a:off x="501555" y="533400"/>
            <a:ext cx="8124967" cy="5791200"/>
          </a:xfrm>
          <a:prstGeom prst="rect">
            <a:avLst/>
          </a:prstGeom>
          <a:noFill/>
          <a:ln w="9525">
            <a:noFill/>
            <a:miter lim="800000"/>
            <a:headEnd/>
            <a:tailEnd/>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sz="quarter" idx="1"/>
          </p:nvPr>
        </p:nvPicPr>
        <p:blipFill>
          <a:blip r:embed="rId2" cstate="print"/>
          <a:srcRect l="13680" t="23264" r="39468" b="25069"/>
          <a:stretch>
            <a:fillRect/>
          </a:stretch>
        </p:blipFill>
        <p:spPr bwMode="auto">
          <a:xfrm>
            <a:off x="533400" y="1066800"/>
            <a:ext cx="7988710" cy="4953000"/>
          </a:xfrm>
          <a:prstGeom prst="rect">
            <a:avLst/>
          </a:prstGeom>
          <a:noFill/>
          <a:ln w="9525">
            <a:noFill/>
            <a:miter lim="800000"/>
            <a:headEnd/>
            <a:tailEnd/>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Grp="1" noChangeAspect="1" noChangeArrowheads="1"/>
          </p:cNvPicPr>
          <p:nvPr>
            <p:ph sz="quarter" idx="1"/>
          </p:nvPr>
        </p:nvPicPr>
        <p:blipFill>
          <a:blip r:embed="rId2" cstate="print"/>
          <a:srcRect l="14617" t="29931" r="40405" b="35069"/>
          <a:stretch>
            <a:fillRect/>
          </a:stretch>
        </p:blipFill>
        <p:spPr bwMode="auto">
          <a:xfrm>
            <a:off x="304800" y="2133600"/>
            <a:ext cx="8534400" cy="3733800"/>
          </a:xfrm>
          <a:prstGeom prst="rect">
            <a:avLst/>
          </a:prstGeom>
          <a:noFill/>
          <a:ln w="9525">
            <a:noFill/>
            <a:miter lim="800000"/>
            <a:headEnd/>
            <a:tailEnd/>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Grp="1" noChangeAspect="1" noChangeArrowheads="1"/>
          </p:cNvPicPr>
          <p:nvPr>
            <p:ph sz="quarter" idx="1"/>
          </p:nvPr>
        </p:nvPicPr>
        <p:blipFill>
          <a:blip r:embed="rId2" cstate="print"/>
          <a:srcRect l="15554" t="21597" r="40405" b="25070"/>
          <a:stretch>
            <a:fillRect/>
          </a:stretch>
        </p:blipFill>
        <p:spPr bwMode="auto">
          <a:xfrm>
            <a:off x="673894" y="595009"/>
            <a:ext cx="7631906" cy="5196191"/>
          </a:xfrm>
          <a:prstGeom prst="rect">
            <a:avLst/>
          </a:prstGeom>
          <a:noFill/>
          <a:ln w="9525">
            <a:noFill/>
            <a:miter lim="800000"/>
            <a:headEnd/>
            <a:tailEnd/>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p:cNvPicPr>
            <a:picLocks noGrp="1" noChangeAspect="1" noChangeArrowheads="1"/>
          </p:cNvPicPr>
          <p:nvPr>
            <p:ph sz="quarter" idx="1"/>
          </p:nvPr>
        </p:nvPicPr>
        <p:blipFill>
          <a:blip r:embed="rId2" cstate="print"/>
          <a:srcRect l="14617" t="21597" r="39468" b="25070"/>
          <a:stretch>
            <a:fillRect/>
          </a:stretch>
        </p:blipFill>
        <p:spPr bwMode="auto">
          <a:xfrm>
            <a:off x="716757" y="609600"/>
            <a:ext cx="7817643" cy="5105400"/>
          </a:xfrm>
          <a:prstGeom prst="rect">
            <a:avLst/>
          </a:prstGeom>
          <a:noFill/>
          <a:ln w="9525">
            <a:noFill/>
            <a:miter lim="800000"/>
            <a:headEnd/>
            <a:tailEnd/>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p:cNvPicPr>
            <a:picLocks noGrp="1" noChangeAspect="1" noChangeArrowheads="1"/>
          </p:cNvPicPr>
          <p:nvPr>
            <p:ph sz="quarter" idx="1"/>
          </p:nvPr>
        </p:nvPicPr>
        <p:blipFill>
          <a:blip r:embed="rId2" cstate="print"/>
          <a:srcRect l="14617" t="23264" r="39468" b="25069"/>
          <a:stretch>
            <a:fillRect/>
          </a:stretch>
        </p:blipFill>
        <p:spPr bwMode="auto">
          <a:xfrm>
            <a:off x="1015181" y="1066800"/>
            <a:ext cx="6985819" cy="4419600"/>
          </a:xfrm>
          <a:prstGeom prst="rect">
            <a:avLst/>
          </a:prstGeom>
          <a:noFill/>
          <a:ln w="9525">
            <a:noFill/>
            <a:miter lim="800000"/>
            <a:headEnd/>
            <a:tailEnd/>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p:cNvPicPr>
            <a:picLocks noGrp="1" noChangeAspect="1" noChangeArrowheads="1"/>
          </p:cNvPicPr>
          <p:nvPr>
            <p:ph sz="quarter" idx="1"/>
          </p:nvPr>
        </p:nvPicPr>
        <p:blipFill>
          <a:blip r:embed="rId2" cstate="print"/>
          <a:srcRect l="14617" t="23264" r="40405" b="23403"/>
          <a:stretch>
            <a:fillRect/>
          </a:stretch>
        </p:blipFill>
        <p:spPr bwMode="auto">
          <a:xfrm>
            <a:off x="762000" y="558800"/>
            <a:ext cx="7848600" cy="5232400"/>
          </a:xfrm>
          <a:prstGeom prst="rect">
            <a:avLst/>
          </a:prstGeom>
          <a:noFill/>
          <a:ln w="9525">
            <a:noFill/>
            <a:miter lim="800000"/>
            <a:headEnd/>
            <a:tailEnd/>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18" name="Picture 2"/>
          <p:cNvPicPr>
            <a:picLocks noChangeAspect="1" noChangeArrowheads="1"/>
          </p:cNvPicPr>
          <p:nvPr/>
        </p:nvPicPr>
        <p:blipFill>
          <a:blip r:embed="rId2" cstate="print"/>
          <a:srcRect l="14056" t="21875" r="40849" b="23958"/>
          <a:stretch>
            <a:fillRect/>
          </a:stretch>
        </p:blipFill>
        <p:spPr bwMode="auto">
          <a:xfrm>
            <a:off x="685800" y="838199"/>
            <a:ext cx="7848600" cy="5300353"/>
          </a:xfrm>
          <a:prstGeom prst="rect">
            <a:avLst/>
          </a:prstGeom>
          <a:noFill/>
          <a:ln w="9525">
            <a:noFill/>
            <a:miter lim="800000"/>
            <a:headEnd/>
            <a:tailEnd/>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42" name="Picture 2"/>
          <p:cNvPicPr>
            <a:picLocks noGrp="1" noChangeAspect="1" noChangeArrowheads="1"/>
          </p:cNvPicPr>
          <p:nvPr>
            <p:ph sz="quarter" idx="1"/>
          </p:nvPr>
        </p:nvPicPr>
        <p:blipFill>
          <a:blip r:embed="rId2" cstate="print"/>
          <a:srcRect l="14617" t="23264" r="40405" b="23403"/>
          <a:stretch>
            <a:fillRect/>
          </a:stretch>
        </p:blipFill>
        <p:spPr bwMode="auto">
          <a:xfrm>
            <a:off x="685800" y="1143000"/>
            <a:ext cx="7620000" cy="5080000"/>
          </a:xfrm>
          <a:prstGeom prst="rect">
            <a:avLst/>
          </a:prstGeom>
          <a:noFill/>
          <a:ln w="9525">
            <a:noFill/>
            <a:miter lim="800000"/>
            <a:headEnd/>
            <a:tailEnd/>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266" name="Picture 2"/>
          <p:cNvPicPr>
            <a:picLocks noGrp="1" noChangeAspect="1" noChangeArrowheads="1"/>
          </p:cNvPicPr>
          <p:nvPr>
            <p:ph sz="quarter" idx="1"/>
          </p:nvPr>
        </p:nvPicPr>
        <p:blipFill>
          <a:blip r:embed="rId2" cstate="print"/>
          <a:srcRect l="14617" t="21597" r="39468" b="28403"/>
          <a:stretch>
            <a:fillRect/>
          </a:stretch>
        </p:blipFill>
        <p:spPr bwMode="auto">
          <a:xfrm>
            <a:off x="685800" y="1295400"/>
            <a:ext cx="7734300" cy="4735286"/>
          </a:xfrm>
          <a:prstGeom prst="rect">
            <a:avLst/>
          </a:prstGeom>
          <a:noFill/>
          <a:ln w="9525">
            <a:noFill/>
            <a:miter lim="800000"/>
            <a:headEnd/>
            <a:tailEnd/>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290" name="Picture 2"/>
          <p:cNvPicPr>
            <a:picLocks noGrp="1" noChangeAspect="1" noChangeArrowheads="1"/>
          </p:cNvPicPr>
          <p:nvPr>
            <p:ph sz="quarter" idx="1"/>
          </p:nvPr>
        </p:nvPicPr>
        <p:blipFill>
          <a:blip r:embed="rId2" cstate="print"/>
          <a:srcRect l="14617" t="23264" r="39468" b="25069"/>
          <a:stretch>
            <a:fillRect/>
          </a:stretch>
        </p:blipFill>
        <p:spPr bwMode="auto">
          <a:xfrm>
            <a:off x="629264" y="762000"/>
            <a:ext cx="7828936" cy="4953000"/>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4098" name="Picture 2"/>
          <p:cNvPicPr>
            <a:picLocks noChangeAspect="1" noChangeArrowheads="1"/>
          </p:cNvPicPr>
          <p:nvPr/>
        </p:nvPicPr>
        <p:blipFill>
          <a:blip r:embed="rId2" cstate="print"/>
          <a:srcRect l="23426" t="16667" r="19766" b="14583"/>
          <a:stretch>
            <a:fillRect/>
          </a:stretch>
        </p:blipFill>
        <p:spPr bwMode="auto">
          <a:xfrm>
            <a:off x="304800" y="381000"/>
            <a:ext cx="4143664" cy="2819400"/>
          </a:xfrm>
          <a:prstGeom prst="rect">
            <a:avLst/>
          </a:prstGeom>
          <a:noFill/>
          <a:ln w="9525">
            <a:noFill/>
            <a:miter lim="800000"/>
            <a:headEnd/>
            <a:tailEnd/>
          </a:ln>
        </p:spPr>
      </p:pic>
      <p:pic>
        <p:nvPicPr>
          <p:cNvPr id="4099" name="Picture 3"/>
          <p:cNvPicPr>
            <a:picLocks noChangeAspect="1" noChangeArrowheads="1"/>
          </p:cNvPicPr>
          <p:nvPr/>
        </p:nvPicPr>
        <p:blipFill>
          <a:blip r:embed="rId3" cstate="print"/>
          <a:srcRect l="22840" t="12500" r="20937" b="11458"/>
          <a:stretch>
            <a:fillRect/>
          </a:stretch>
        </p:blipFill>
        <p:spPr bwMode="auto">
          <a:xfrm>
            <a:off x="4495800" y="2895600"/>
            <a:ext cx="4419600" cy="3360738"/>
          </a:xfrm>
          <a:prstGeom prst="rect">
            <a:avLst/>
          </a:prstGeom>
          <a:noFill/>
          <a:ln w="9525">
            <a:noFill/>
            <a:miter lim="800000"/>
            <a:headEnd/>
            <a:tailEnd/>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r>
              <a:rPr lang="en-US" dirty="0"/>
              <a:t>SPECIAL EDUCATOR</a:t>
            </a:r>
          </a:p>
          <a:p>
            <a:r>
              <a:rPr lang="en-US" dirty="0"/>
              <a:t>CBR PROJECT MANAGER / DIRECTOR</a:t>
            </a:r>
          </a:p>
          <a:p>
            <a:r>
              <a:rPr lang="en-US" dirty="0"/>
              <a:t>PATIENT</a:t>
            </a:r>
          </a:p>
          <a:p>
            <a:r>
              <a:rPr lang="en-US"/>
              <a:t>FAMILY MEMBERS </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sz="quarter" idx="1"/>
          </p:nvPr>
        </p:nvPicPr>
        <p:blipFill>
          <a:blip r:embed="rId2" cstate="print"/>
          <a:srcRect l="7121" t="43264" r="42279" b="21736"/>
          <a:stretch>
            <a:fillRect/>
          </a:stretch>
        </p:blipFill>
        <p:spPr bwMode="auto">
          <a:xfrm>
            <a:off x="457200" y="1905000"/>
            <a:ext cx="8229600" cy="3200400"/>
          </a:xfrm>
          <a:prstGeom prst="rect">
            <a:avLst/>
          </a:prstGeom>
          <a:noFill/>
          <a:ln w="9525">
            <a:noFill/>
            <a:miter lim="800000"/>
            <a:headEnd/>
            <a:tailEnd/>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sz="quarter" idx="1"/>
          </p:nvPr>
        </p:nvPicPr>
        <p:blipFill>
          <a:blip r:embed="rId2" cstate="print"/>
          <a:srcRect l="6183" t="29931" r="35720" b="23403"/>
          <a:stretch>
            <a:fillRect/>
          </a:stretch>
        </p:blipFill>
        <p:spPr bwMode="auto">
          <a:xfrm>
            <a:off x="228600" y="1524000"/>
            <a:ext cx="8773886" cy="3962400"/>
          </a:xfrm>
          <a:prstGeom prst="rect">
            <a:avLst/>
          </a:prstGeom>
          <a:noFill/>
          <a:ln w="9525">
            <a:noFill/>
            <a:miter lim="800000"/>
            <a:headEnd/>
            <a:tailEnd/>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shot_20221007-135623.jpg"/>
          <p:cNvPicPr>
            <a:picLocks noGrp="1" noChangeAspect="1"/>
          </p:cNvPicPr>
          <p:nvPr>
            <p:ph sz="quarter" idx="1"/>
          </p:nvPr>
        </p:nvPicPr>
        <p:blipFill>
          <a:blip r:embed="rId2" cstate="print"/>
          <a:srcRect t="29931" b="25069"/>
          <a:stretch>
            <a:fillRect/>
          </a:stretch>
        </p:blipFill>
        <p:spPr>
          <a:xfrm>
            <a:off x="1447800" y="1524000"/>
            <a:ext cx="5029200" cy="4777740"/>
          </a:xfr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dc-Cover-ml58r21lefcg4hjfu48v31n4s6-20211120130940.Medi.jpeg"/>
          <p:cNvPicPr>
            <a:picLocks noGrp="1" noChangeAspect="1"/>
          </p:cNvPicPr>
          <p:nvPr>
            <p:ph sz="quarter" idx="1"/>
          </p:nvPr>
        </p:nvPicPr>
        <p:blipFill>
          <a:blip r:embed="rId2" cstate="print"/>
          <a:stretch>
            <a:fillRect/>
          </a:stretch>
        </p:blipFill>
        <p:spPr>
          <a:xfrm>
            <a:off x="743744" y="1679575"/>
            <a:ext cx="7620000" cy="4267200"/>
          </a:xfr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educational-facilities-clean-header-image.jpg"/>
          <p:cNvPicPr>
            <a:picLocks noGrp="1" noChangeAspect="1"/>
          </p:cNvPicPr>
          <p:nvPr>
            <p:ph sz="quarter" idx="1"/>
          </p:nvPr>
        </p:nvPicPr>
        <p:blipFill>
          <a:blip r:embed="rId2" cstate="print"/>
          <a:stretch>
            <a:fillRect/>
          </a:stretch>
        </p:blipFill>
        <p:spPr>
          <a:xfrm>
            <a:off x="489744" y="1527175"/>
            <a:ext cx="8128000" cy="4572000"/>
          </a:xfr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The-Importance-of-School-Cleaning-Services-for-a-Clean-and-Healthy-Environment-2.png"/>
          <p:cNvPicPr>
            <a:picLocks noGrp="1" noChangeAspect="1"/>
          </p:cNvPicPr>
          <p:nvPr>
            <p:ph sz="quarter" idx="1"/>
          </p:nvPr>
        </p:nvPicPr>
        <p:blipFill>
          <a:blip r:embed="rId2" cstate="print"/>
          <a:stretch>
            <a:fillRect/>
          </a:stretch>
        </p:blipFill>
        <p:spPr>
          <a:xfrm>
            <a:off x="489744" y="1527175"/>
            <a:ext cx="8128000" cy="4572000"/>
          </a:xfr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Shabaaz</a:t>
            </a:r>
            <a:r>
              <a:rPr lang="en-US" dirty="0"/>
              <a:t> ……</a:t>
            </a:r>
          </a:p>
        </p:txBody>
      </p:sp>
      <p:pic>
        <p:nvPicPr>
          <p:cNvPr id="4" name="Content Placeholder 3" descr="IMG_20221007_084214.jpg"/>
          <p:cNvPicPr>
            <a:picLocks noGrp="1" noChangeAspect="1"/>
          </p:cNvPicPr>
          <p:nvPr>
            <p:ph sz="quarter" idx="1"/>
          </p:nvPr>
        </p:nvPicPr>
        <p:blipFill>
          <a:blip r:embed="rId2" cstate="print">
            <a:lum bright="10000" contrast="10000"/>
          </a:blip>
          <a:srcRect r="27192"/>
          <a:stretch>
            <a:fillRect/>
          </a:stretch>
        </p:blipFill>
        <p:spPr>
          <a:xfrm rot="5400000">
            <a:off x="2108871" y="2405182"/>
            <a:ext cx="4477546" cy="2904089"/>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Grp="1" noChangeAspect="1" noChangeArrowheads="1"/>
          </p:cNvPicPr>
          <p:nvPr>
            <p:ph sz="quarter" idx="1"/>
          </p:nvPr>
        </p:nvPicPr>
        <p:blipFill>
          <a:blip r:embed="rId2" cstate="print"/>
          <a:srcRect l="23050" t="14931" r="21664" b="35069"/>
          <a:stretch>
            <a:fillRect/>
          </a:stretch>
        </p:blipFill>
        <p:spPr bwMode="auto">
          <a:xfrm>
            <a:off x="467360" y="1828800"/>
            <a:ext cx="8242300" cy="4191000"/>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a:xfrm>
            <a:off x="3429000" y="3273552"/>
            <a:ext cx="5337048" cy="2822448"/>
          </a:xfrm>
          <a:ln>
            <a:solidFill>
              <a:schemeClr val="tx1"/>
            </a:solidFill>
          </a:ln>
        </p:spPr>
        <p:txBody>
          <a:bodyPr>
            <a:noAutofit/>
          </a:bodyPr>
          <a:lstStyle/>
          <a:p>
            <a:pPr algn="just"/>
            <a:endParaRPr lang="en-US" sz="2400" dirty="0"/>
          </a:p>
          <a:p>
            <a:pPr algn="just"/>
            <a:r>
              <a:rPr lang="en-US" sz="2400" dirty="0"/>
              <a:t>Cardio pulmonary Rehabilitation Program is committed to providing comprehensive risk factor management to our patients with cardiovascular &amp; pulmonary disease.</a:t>
            </a:r>
          </a:p>
          <a:p>
            <a:pPr algn="just"/>
            <a:endParaRPr lang="en-US" sz="2400" dirty="0"/>
          </a:p>
          <a:p>
            <a:pPr algn="just"/>
            <a:endParaRPr lang="en-US" sz="2400" dirty="0"/>
          </a:p>
          <a:p>
            <a:pPr algn="just"/>
            <a:endParaRPr lang="en-US" sz="2400" dirty="0"/>
          </a:p>
        </p:txBody>
      </p:sp>
      <p:pic>
        <p:nvPicPr>
          <p:cNvPr id="9218" name="Picture 2"/>
          <p:cNvPicPr>
            <a:picLocks noChangeAspect="1" noChangeArrowheads="1"/>
          </p:cNvPicPr>
          <p:nvPr/>
        </p:nvPicPr>
        <p:blipFill>
          <a:blip r:embed="rId2" cstate="print"/>
          <a:srcRect l="30454" t="21875" r="34993" b="43750"/>
          <a:stretch>
            <a:fillRect/>
          </a:stretch>
        </p:blipFill>
        <p:spPr bwMode="auto">
          <a:xfrm>
            <a:off x="457200" y="609600"/>
            <a:ext cx="4495800" cy="2514600"/>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42" name="Picture 2"/>
          <p:cNvPicPr>
            <a:picLocks noChangeAspect="1" noChangeArrowheads="1"/>
          </p:cNvPicPr>
          <p:nvPr/>
        </p:nvPicPr>
        <p:blipFill>
          <a:blip r:embed="rId2" cstate="print"/>
          <a:srcRect l="34553" t="19792" r="34993" b="44791"/>
          <a:stretch>
            <a:fillRect/>
          </a:stretch>
        </p:blipFill>
        <p:spPr bwMode="auto">
          <a:xfrm>
            <a:off x="533400" y="228600"/>
            <a:ext cx="3962400" cy="2590800"/>
          </a:xfrm>
          <a:prstGeom prst="rect">
            <a:avLst/>
          </a:prstGeom>
          <a:noFill/>
          <a:ln w="9525">
            <a:noFill/>
            <a:miter lim="800000"/>
            <a:headEnd/>
            <a:tailEnd/>
          </a:ln>
        </p:spPr>
      </p:pic>
      <p:pic>
        <p:nvPicPr>
          <p:cNvPr id="10243" name="Picture 3"/>
          <p:cNvPicPr>
            <a:picLocks noGrp="1" noChangeAspect="1" noChangeArrowheads="1"/>
          </p:cNvPicPr>
          <p:nvPr>
            <p:ph sz="quarter" idx="1"/>
          </p:nvPr>
        </p:nvPicPr>
        <p:blipFill>
          <a:blip r:embed="rId3" cstate="print"/>
          <a:srcRect l="41791" t="21597" r="42279" b="48299"/>
          <a:stretch>
            <a:fillRect/>
          </a:stretch>
        </p:blipFill>
        <p:spPr bwMode="auto">
          <a:xfrm>
            <a:off x="4571999" y="228600"/>
            <a:ext cx="2438401" cy="2590800"/>
          </a:xfrm>
          <a:prstGeom prst="rect">
            <a:avLst/>
          </a:prstGeom>
          <a:noFill/>
          <a:ln w="9525">
            <a:noFill/>
            <a:miter lim="800000"/>
            <a:headEnd/>
            <a:tailEnd/>
          </a:ln>
        </p:spPr>
      </p:pic>
      <p:sp>
        <p:nvSpPr>
          <p:cNvPr id="6" name="TextBox 5"/>
          <p:cNvSpPr txBox="1"/>
          <p:nvPr/>
        </p:nvSpPr>
        <p:spPr>
          <a:xfrm>
            <a:off x="1143000" y="3518118"/>
            <a:ext cx="7543800" cy="1815882"/>
          </a:xfrm>
          <a:prstGeom prst="rect">
            <a:avLst/>
          </a:prstGeom>
          <a:noFill/>
        </p:spPr>
        <p:txBody>
          <a:bodyPr wrap="square" rtlCol="0">
            <a:spAutoFit/>
          </a:bodyPr>
          <a:lstStyle/>
          <a:p>
            <a:r>
              <a:rPr lang="en-US" sz="2800" dirty="0"/>
              <a:t>Physical rehabilitation helps the patient restore the use of muscles, bones and the nervous system through exercise and other technique.</a:t>
            </a:r>
          </a:p>
        </p:txBody>
      </p:sp>
    </p:spTree>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Civic</Template>
  <TotalTime>950</TotalTime>
  <Words>1103</Words>
  <Application>Microsoft Office PowerPoint</Application>
  <PresentationFormat>On-screen Show (4:3)</PresentationFormat>
  <Paragraphs>182</Paragraphs>
  <Slides>67</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67</vt:i4>
      </vt:variant>
    </vt:vector>
  </HeadingPairs>
  <TitlesOfParts>
    <vt:vector size="71" baseType="lpstr">
      <vt:lpstr>Georgia</vt:lpstr>
      <vt:lpstr>Wingdings</vt:lpstr>
      <vt:lpstr>Wingdings 2</vt:lpstr>
      <vt:lpstr>Civic</vt:lpstr>
      <vt:lpstr>Rehabilitation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Four Principles of CBR</vt:lpstr>
      <vt:lpstr>CBR Matrix</vt:lpstr>
      <vt:lpstr>Health </vt:lpstr>
      <vt:lpstr>Education </vt:lpstr>
      <vt:lpstr>Livelihoods </vt:lpstr>
      <vt:lpstr>SOCIAL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Government of India has enacted three legislations for persons with disabilities viz. </vt:lpstr>
      <vt:lpstr>In addition to the legal framework, extensive infrastructure has been developed</vt:lpstr>
      <vt:lpstr>Focus on policies</vt:lpstr>
      <vt:lpstr>PowerPoint Presentation</vt:lpstr>
      <vt:lpstr>National Institutions under MoHFW</vt:lpstr>
      <vt:lpstr>PowerPoint Presentation</vt:lpstr>
      <vt:lpstr>PowerPoint Presentation</vt:lpstr>
      <vt:lpstr>PowerPoint Presentation</vt:lpstr>
      <vt:lpstr>CBR Vs IBR</vt:lpstr>
      <vt:lpstr>PowerPoint Presentation</vt:lpstr>
      <vt:lpstr>PowerPoint Presentation</vt:lpstr>
      <vt:lpstr>PowerPoint Presentation</vt:lpstr>
      <vt:lpstr>PowerPoint Presentation</vt:lpstr>
      <vt:lpstr>Ministry of Social Justice &amp; Empowerment – Nodal ministry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Shabaaz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Rehabilitation</dc:title>
  <dc:creator>Doss Prakash</dc:creator>
  <cp:lastModifiedBy>prachidorlikar0510@gmail.com</cp:lastModifiedBy>
  <cp:revision>68</cp:revision>
  <dcterms:created xsi:type="dcterms:W3CDTF">2006-08-16T00:00:00Z</dcterms:created>
  <dcterms:modified xsi:type="dcterms:W3CDTF">2024-06-18T15:50:30Z</dcterms:modified>
</cp:coreProperties>
</file>